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  <p:sldId id="26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4695" autoAdjust="0"/>
  </p:normalViewPr>
  <p:slideViewPr>
    <p:cSldViewPr>
      <p:cViewPr varScale="1">
        <p:scale>
          <a:sx n="45" d="100"/>
          <a:sy n="45" d="100"/>
        </p:scale>
        <p:origin x="-23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D0CFD6-FCA6-4D60-9651-05E34B3020B6}" type="doc">
      <dgm:prSet loTypeId="urn:microsoft.com/office/officeart/2005/8/layout/target3" loCatId="list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pt-BR"/>
        </a:p>
      </dgm:t>
    </dgm:pt>
    <dgm:pt modelId="{C075093F-7823-4EF2-96C6-C13882FC73FF}">
      <dgm:prSet phldrT="[Texto]"/>
      <dgm:spPr/>
      <dgm:t>
        <a:bodyPr/>
        <a:lstStyle/>
        <a:p>
          <a:r>
            <a:rPr lang="en-US" dirty="0" err="1" smtClean="0"/>
            <a:t>Foco</a:t>
          </a:r>
          <a:r>
            <a:rPr lang="en-US" dirty="0" smtClean="0"/>
            <a:t> </a:t>
          </a:r>
          <a:r>
            <a:rPr lang="en-US" dirty="0" err="1" smtClean="0"/>
            <a:t>na</a:t>
          </a:r>
          <a:r>
            <a:rPr lang="en-US" dirty="0" smtClean="0"/>
            <a:t> </a:t>
          </a:r>
          <a:r>
            <a:rPr lang="en-US" dirty="0" err="1" smtClean="0"/>
            <a:t>qualidade</a:t>
          </a:r>
          <a:endParaRPr lang="pt-BR" dirty="0"/>
        </a:p>
      </dgm:t>
    </dgm:pt>
    <dgm:pt modelId="{040A8D14-29E7-4037-A516-DE0F66AE51CA}" type="parTrans" cxnId="{B18403A3-5E26-4499-BCC5-8D48706207EB}">
      <dgm:prSet/>
      <dgm:spPr/>
      <dgm:t>
        <a:bodyPr/>
        <a:lstStyle/>
        <a:p>
          <a:endParaRPr lang="pt-BR"/>
        </a:p>
      </dgm:t>
    </dgm:pt>
    <dgm:pt modelId="{D1C99914-4780-4218-82B6-FD83687F5B4C}" type="sibTrans" cxnId="{B18403A3-5E26-4499-BCC5-8D48706207EB}">
      <dgm:prSet/>
      <dgm:spPr/>
      <dgm:t>
        <a:bodyPr/>
        <a:lstStyle/>
        <a:p>
          <a:endParaRPr lang="pt-BR"/>
        </a:p>
      </dgm:t>
    </dgm:pt>
    <dgm:pt modelId="{815B0A7E-5A8F-4E66-A201-D53DB15B3B82}">
      <dgm:prSet phldrT="[Texto]"/>
      <dgm:spPr/>
      <dgm:t>
        <a:bodyPr/>
        <a:lstStyle/>
        <a:p>
          <a:r>
            <a:rPr lang="en-US" dirty="0" err="1" smtClean="0"/>
            <a:t>Processo</a:t>
          </a:r>
          <a:r>
            <a:rPr lang="en-US" dirty="0" smtClean="0"/>
            <a:t>(</a:t>
          </a:r>
          <a:r>
            <a:rPr lang="en-US" dirty="0" err="1" smtClean="0"/>
            <a:t>Metodologia</a:t>
          </a:r>
          <a:r>
            <a:rPr lang="en-US" dirty="0" smtClean="0"/>
            <a:t>)</a:t>
          </a:r>
          <a:endParaRPr lang="pt-BR" dirty="0"/>
        </a:p>
      </dgm:t>
    </dgm:pt>
    <dgm:pt modelId="{CC43916B-686A-4978-A89C-6EF697F5A473}" type="parTrans" cxnId="{AE8ACAC9-69B3-48E4-9F7D-9F42BF136408}">
      <dgm:prSet/>
      <dgm:spPr/>
      <dgm:t>
        <a:bodyPr/>
        <a:lstStyle/>
        <a:p>
          <a:endParaRPr lang="pt-BR"/>
        </a:p>
      </dgm:t>
    </dgm:pt>
    <dgm:pt modelId="{A875A2BC-FBA2-43E5-8CDA-BB148B96DFFA}" type="sibTrans" cxnId="{AE8ACAC9-69B3-48E4-9F7D-9F42BF136408}">
      <dgm:prSet/>
      <dgm:spPr/>
      <dgm:t>
        <a:bodyPr/>
        <a:lstStyle/>
        <a:p>
          <a:endParaRPr lang="pt-BR"/>
        </a:p>
      </dgm:t>
    </dgm:pt>
    <dgm:pt modelId="{C7EB4EFA-17F0-4437-AFB5-36645317AB19}">
      <dgm:prSet phldrT="[Texto]"/>
      <dgm:spPr/>
      <dgm:t>
        <a:bodyPr/>
        <a:lstStyle/>
        <a:p>
          <a:r>
            <a:rPr lang="en-US" dirty="0" err="1" smtClean="0"/>
            <a:t>Métodos</a:t>
          </a:r>
          <a:r>
            <a:rPr lang="en-US" dirty="0" smtClean="0"/>
            <a:t>(</a:t>
          </a:r>
          <a:r>
            <a:rPr lang="en-US" dirty="0" err="1" smtClean="0"/>
            <a:t>Técnicas</a:t>
          </a:r>
          <a:r>
            <a:rPr lang="en-US" dirty="0" smtClean="0"/>
            <a:t>)</a:t>
          </a:r>
          <a:endParaRPr lang="pt-BR" dirty="0"/>
        </a:p>
      </dgm:t>
    </dgm:pt>
    <dgm:pt modelId="{340F0C79-7233-4ADC-80E3-4D1997CCAE9A}" type="parTrans" cxnId="{7EA4CC67-A0B2-4CDA-9E81-77882F60312B}">
      <dgm:prSet/>
      <dgm:spPr/>
      <dgm:t>
        <a:bodyPr/>
        <a:lstStyle/>
        <a:p>
          <a:endParaRPr lang="pt-BR"/>
        </a:p>
      </dgm:t>
    </dgm:pt>
    <dgm:pt modelId="{BDB06681-447D-454A-86E7-09FCCC62431B}" type="sibTrans" cxnId="{7EA4CC67-A0B2-4CDA-9E81-77882F60312B}">
      <dgm:prSet/>
      <dgm:spPr/>
      <dgm:t>
        <a:bodyPr/>
        <a:lstStyle/>
        <a:p>
          <a:endParaRPr lang="pt-BR"/>
        </a:p>
      </dgm:t>
    </dgm:pt>
    <dgm:pt modelId="{A5ED1D78-6E26-478A-870F-A59F40EBB11A}">
      <dgm:prSet phldrT="[Texto]"/>
      <dgm:spPr/>
      <dgm:t>
        <a:bodyPr/>
        <a:lstStyle/>
        <a:p>
          <a:r>
            <a:rPr lang="en-US" dirty="0" err="1" smtClean="0"/>
            <a:t>Ferramentas</a:t>
          </a:r>
          <a:endParaRPr lang="pt-BR" dirty="0"/>
        </a:p>
      </dgm:t>
    </dgm:pt>
    <dgm:pt modelId="{137F5A51-DD5E-4AE9-B681-63A49399C57D}" type="parTrans" cxnId="{465742F2-5919-41FE-857C-AF19B176B538}">
      <dgm:prSet/>
      <dgm:spPr/>
    </dgm:pt>
    <dgm:pt modelId="{CB80EDE7-CF30-44CC-9D35-9C8BE60E8BB7}" type="sibTrans" cxnId="{465742F2-5919-41FE-857C-AF19B176B538}">
      <dgm:prSet/>
      <dgm:spPr/>
    </dgm:pt>
    <dgm:pt modelId="{83C279C2-BA2B-4066-B5AD-A9B37648B4AB}" type="pres">
      <dgm:prSet presAssocID="{5AD0CFD6-FCA6-4D60-9651-05E34B3020B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B35BA8-FD75-42EF-B7FC-92C6EBDC7EA9}" type="pres">
      <dgm:prSet presAssocID="{C075093F-7823-4EF2-96C6-C13882FC73FF}" presName="circle1" presStyleLbl="node1" presStyleIdx="0" presStyleCnt="4"/>
      <dgm:spPr/>
    </dgm:pt>
    <dgm:pt modelId="{87AADD85-D9F0-44E0-A059-48C88C91C50D}" type="pres">
      <dgm:prSet presAssocID="{C075093F-7823-4EF2-96C6-C13882FC73FF}" presName="space" presStyleCnt="0"/>
      <dgm:spPr/>
    </dgm:pt>
    <dgm:pt modelId="{99142FD0-26F7-4E0E-86EE-8FBB5A361F9C}" type="pres">
      <dgm:prSet presAssocID="{C075093F-7823-4EF2-96C6-C13882FC73FF}" presName="rect1" presStyleLbl="alignAcc1" presStyleIdx="0" presStyleCnt="4"/>
      <dgm:spPr/>
      <dgm:t>
        <a:bodyPr/>
        <a:lstStyle/>
        <a:p>
          <a:endParaRPr lang="en-US"/>
        </a:p>
      </dgm:t>
    </dgm:pt>
    <dgm:pt modelId="{7D43EDF1-656A-466A-8663-2F1ED06AFFA6}" type="pres">
      <dgm:prSet presAssocID="{815B0A7E-5A8F-4E66-A201-D53DB15B3B82}" presName="vertSpace2" presStyleLbl="node1" presStyleIdx="0" presStyleCnt="4"/>
      <dgm:spPr/>
    </dgm:pt>
    <dgm:pt modelId="{EDEBFCBF-DB3D-4F6B-9191-B432D8BB2505}" type="pres">
      <dgm:prSet presAssocID="{815B0A7E-5A8F-4E66-A201-D53DB15B3B82}" presName="circle2" presStyleLbl="node1" presStyleIdx="1" presStyleCnt="4"/>
      <dgm:spPr/>
    </dgm:pt>
    <dgm:pt modelId="{4AC44B98-DAD0-4B1E-AC88-1DCE535C56D6}" type="pres">
      <dgm:prSet presAssocID="{815B0A7E-5A8F-4E66-A201-D53DB15B3B82}" presName="rect2" presStyleLbl="alignAcc1" presStyleIdx="1" presStyleCnt="4"/>
      <dgm:spPr/>
      <dgm:t>
        <a:bodyPr/>
        <a:lstStyle/>
        <a:p>
          <a:endParaRPr lang="pt-BR"/>
        </a:p>
      </dgm:t>
    </dgm:pt>
    <dgm:pt modelId="{6E4D3576-5C1D-4A90-BD9A-BF66CDBCC9A0}" type="pres">
      <dgm:prSet presAssocID="{C7EB4EFA-17F0-4437-AFB5-36645317AB19}" presName="vertSpace3" presStyleLbl="node1" presStyleIdx="1" presStyleCnt="4"/>
      <dgm:spPr/>
    </dgm:pt>
    <dgm:pt modelId="{748C4B77-A057-48A0-B498-8CE4487B369A}" type="pres">
      <dgm:prSet presAssocID="{C7EB4EFA-17F0-4437-AFB5-36645317AB19}" presName="circle3" presStyleLbl="node1" presStyleIdx="2" presStyleCnt="4"/>
      <dgm:spPr/>
    </dgm:pt>
    <dgm:pt modelId="{680D8399-1D0D-478A-8D86-DC89DC1813FC}" type="pres">
      <dgm:prSet presAssocID="{C7EB4EFA-17F0-4437-AFB5-36645317AB19}" presName="rect3" presStyleLbl="alignAcc1" presStyleIdx="2" presStyleCnt="4"/>
      <dgm:spPr/>
      <dgm:t>
        <a:bodyPr/>
        <a:lstStyle/>
        <a:p>
          <a:endParaRPr lang="pt-BR"/>
        </a:p>
      </dgm:t>
    </dgm:pt>
    <dgm:pt modelId="{A6A7604C-C19B-4093-93E6-0F77DC6DD77B}" type="pres">
      <dgm:prSet presAssocID="{A5ED1D78-6E26-478A-870F-A59F40EBB11A}" presName="vertSpace4" presStyleLbl="node1" presStyleIdx="2" presStyleCnt="4"/>
      <dgm:spPr/>
    </dgm:pt>
    <dgm:pt modelId="{EFAA40C8-7571-467D-B406-EFC2CC87D557}" type="pres">
      <dgm:prSet presAssocID="{A5ED1D78-6E26-478A-870F-A59F40EBB11A}" presName="circle4" presStyleLbl="node1" presStyleIdx="3" presStyleCnt="4"/>
      <dgm:spPr/>
    </dgm:pt>
    <dgm:pt modelId="{F579322B-D3B9-4AE1-AC8D-DFD472B37E7B}" type="pres">
      <dgm:prSet presAssocID="{A5ED1D78-6E26-478A-870F-A59F40EBB11A}" presName="rect4" presStyleLbl="alignAcc1" presStyleIdx="3" presStyleCnt="4"/>
      <dgm:spPr/>
      <dgm:t>
        <a:bodyPr/>
        <a:lstStyle/>
        <a:p>
          <a:endParaRPr lang="en-US"/>
        </a:p>
      </dgm:t>
    </dgm:pt>
    <dgm:pt modelId="{B7F58741-2BE7-479B-A14F-5EFE821900A4}" type="pres">
      <dgm:prSet presAssocID="{C075093F-7823-4EF2-96C6-C13882FC73FF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AB243-D69D-43F1-85B2-5FABF839E452}" type="pres">
      <dgm:prSet presAssocID="{815B0A7E-5A8F-4E66-A201-D53DB15B3B82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C0F19-B54E-496C-B2A3-174E2F6740C4}" type="pres">
      <dgm:prSet presAssocID="{C7EB4EFA-17F0-4437-AFB5-36645317AB19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6C2CDA-E9E2-4CFA-9EF2-1B96651628E2}" type="pres">
      <dgm:prSet presAssocID="{A5ED1D78-6E26-478A-870F-A59F40EBB11A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2A2A00D-6434-4919-B43E-61E4FBA4B452}" type="presOf" srcId="{A5ED1D78-6E26-478A-870F-A59F40EBB11A}" destId="{8B6C2CDA-E9E2-4CFA-9EF2-1B96651628E2}" srcOrd="1" destOrd="0" presId="urn:microsoft.com/office/officeart/2005/8/layout/target3"/>
    <dgm:cxn modelId="{C426E3EB-F9E7-4E73-80A2-3F2ACA41AE59}" type="presOf" srcId="{5AD0CFD6-FCA6-4D60-9651-05E34B3020B6}" destId="{83C279C2-BA2B-4066-B5AD-A9B37648B4AB}" srcOrd="0" destOrd="0" presId="urn:microsoft.com/office/officeart/2005/8/layout/target3"/>
    <dgm:cxn modelId="{AE8ACAC9-69B3-48E4-9F7D-9F42BF136408}" srcId="{5AD0CFD6-FCA6-4D60-9651-05E34B3020B6}" destId="{815B0A7E-5A8F-4E66-A201-D53DB15B3B82}" srcOrd="1" destOrd="0" parTransId="{CC43916B-686A-4978-A89C-6EF697F5A473}" sibTransId="{A875A2BC-FBA2-43E5-8CDA-BB148B96DFFA}"/>
    <dgm:cxn modelId="{44A1D3AE-DBA0-4424-8EF3-5A989406ADFD}" type="presOf" srcId="{C7EB4EFA-17F0-4437-AFB5-36645317AB19}" destId="{680D8399-1D0D-478A-8D86-DC89DC1813FC}" srcOrd="0" destOrd="0" presId="urn:microsoft.com/office/officeart/2005/8/layout/target3"/>
    <dgm:cxn modelId="{B84A12A4-DC83-47D1-80ED-17E996DE7A0D}" type="presOf" srcId="{C075093F-7823-4EF2-96C6-C13882FC73FF}" destId="{99142FD0-26F7-4E0E-86EE-8FBB5A361F9C}" srcOrd="0" destOrd="0" presId="urn:microsoft.com/office/officeart/2005/8/layout/target3"/>
    <dgm:cxn modelId="{99D91E10-C56C-4B51-A6F4-0E3A46598C95}" type="presOf" srcId="{815B0A7E-5A8F-4E66-A201-D53DB15B3B82}" destId="{F19AB243-D69D-43F1-85B2-5FABF839E452}" srcOrd="1" destOrd="0" presId="urn:microsoft.com/office/officeart/2005/8/layout/target3"/>
    <dgm:cxn modelId="{861B460D-4657-42F8-9DC9-C655AD98959D}" type="presOf" srcId="{C7EB4EFA-17F0-4437-AFB5-36645317AB19}" destId="{B9BC0F19-B54E-496C-B2A3-174E2F6740C4}" srcOrd="1" destOrd="0" presId="urn:microsoft.com/office/officeart/2005/8/layout/target3"/>
    <dgm:cxn modelId="{465742F2-5919-41FE-857C-AF19B176B538}" srcId="{5AD0CFD6-FCA6-4D60-9651-05E34B3020B6}" destId="{A5ED1D78-6E26-478A-870F-A59F40EBB11A}" srcOrd="3" destOrd="0" parTransId="{137F5A51-DD5E-4AE9-B681-63A49399C57D}" sibTransId="{CB80EDE7-CF30-44CC-9D35-9C8BE60E8BB7}"/>
    <dgm:cxn modelId="{E40868DA-CAA4-45D6-B1AC-BD8679EF6FA9}" type="presOf" srcId="{815B0A7E-5A8F-4E66-A201-D53DB15B3B82}" destId="{4AC44B98-DAD0-4B1E-AC88-1DCE535C56D6}" srcOrd="0" destOrd="0" presId="urn:microsoft.com/office/officeart/2005/8/layout/target3"/>
    <dgm:cxn modelId="{550443D9-3FCA-43C8-962F-E4D4BE7FB10B}" type="presOf" srcId="{A5ED1D78-6E26-478A-870F-A59F40EBB11A}" destId="{F579322B-D3B9-4AE1-AC8D-DFD472B37E7B}" srcOrd="0" destOrd="0" presId="urn:microsoft.com/office/officeart/2005/8/layout/target3"/>
    <dgm:cxn modelId="{B18403A3-5E26-4499-BCC5-8D48706207EB}" srcId="{5AD0CFD6-FCA6-4D60-9651-05E34B3020B6}" destId="{C075093F-7823-4EF2-96C6-C13882FC73FF}" srcOrd="0" destOrd="0" parTransId="{040A8D14-29E7-4037-A516-DE0F66AE51CA}" sibTransId="{D1C99914-4780-4218-82B6-FD83687F5B4C}"/>
    <dgm:cxn modelId="{F19F380A-25D0-4AC1-A740-421965771D7D}" type="presOf" srcId="{C075093F-7823-4EF2-96C6-C13882FC73FF}" destId="{B7F58741-2BE7-479B-A14F-5EFE821900A4}" srcOrd="1" destOrd="0" presId="urn:microsoft.com/office/officeart/2005/8/layout/target3"/>
    <dgm:cxn modelId="{7EA4CC67-A0B2-4CDA-9E81-77882F60312B}" srcId="{5AD0CFD6-FCA6-4D60-9651-05E34B3020B6}" destId="{C7EB4EFA-17F0-4437-AFB5-36645317AB19}" srcOrd="2" destOrd="0" parTransId="{340F0C79-7233-4ADC-80E3-4D1997CCAE9A}" sibTransId="{BDB06681-447D-454A-86E7-09FCCC62431B}"/>
    <dgm:cxn modelId="{F55716B0-2415-4AFE-A955-C8F47F7B5CB4}" type="presParOf" srcId="{83C279C2-BA2B-4066-B5AD-A9B37648B4AB}" destId="{7CB35BA8-FD75-42EF-B7FC-92C6EBDC7EA9}" srcOrd="0" destOrd="0" presId="urn:microsoft.com/office/officeart/2005/8/layout/target3"/>
    <dgm:cxn modelId="{10611AB9-561C-4D24-8F46-F66016C15F2A}" type="presParOf" srcId="{83C279C2-BA2B-4066-B5AD-A9B37648B4AB}" destId="{87AADD85-D9F0-44E0-A059-48C88C91C50D}" srcOrd="1" destOrd="0" presId="urn:microsoft.com/office/officeart/2005/8/layout/target3"/>
    <dgm:cxn modelId="{EE6BC6B5-833A-4ED8-9D62-D08DC48FB406}" type="presParOf" srcId="{83C279C2-BA2B-4066-B5AD-A9B37648B4AB}" destId="{99142FD0-26F7-4E0E-86EE-8FBB5A361F9C}" srcOrd="2" destOrd="0" presId="urn:microsoft.com/office/officeart/2005/8/layout/target3"/>
    <dgm:cxn modelId="{0B32EBC9-3953-4C94-9A8C-0BF1650DA26C}" type="presParOf" srcId="{83C279C2-BA2B-4066-B5AD-A9B37648B4AB}" destId="{7D43EDF1-656A-466A-8663-2F1ED06AFFA6}" srcOrd="3" destOrd="0" presId="urn:microsoft.com/office/officeart/2005/8/layout/target3"/>
    <dgm:cxn modelId="{C49684B7-41B6-41D2-BFC0-ABA671A14D93}" type="presParOf" srcId="{83C279C2-BA2B-4066-B5AD-A9B37648B4AB}" destId="{EDEBFCBF-DB3D-4F6B-9191-B432D8BB2505}" srcOrd="4" destOrd="0" presId="urn:microsoft.com/office/officeart/2005/8/layout/target3"/>
    <dgm:cxn modelId="{3E2B7DCE-E405-4F0D-8444-DC11FEDB4917}" type="presParOf" srcId="{83C279C2-BA2B-4066-B5AD-A9B37648B4AB}" destId="{4AC44B98-DAD0-4B1E-AC88-1DCE535C56D6}" srcOrd="5" destOrd="0" presId="urn:microsoft.com/office/officeart/2005/8/layout/target3"/>
    <dgm:cxn modelId="{144916CC-ADD6-438F-8EBC-C1DD1F16270F}" type="presParOf" srcId="{83C279C2-BA2B-4066-B5AD-A9B37648B4AB}" destId="{6E4D3576-5C1D-4A90-BD9A-BF66CDBCC9A0}" srcOrd="6" destOrd="0" presId="urn:microsoft.com/office/officeart/2005/8/layout/target3"/>
    <dgm:cxn modelId="{F3F21CB5-0A08-47E7-9825-4991D00EC061}" type="presParOf" srcId="{83C279C2-BA2B-4066-B5AD-A9B37648B4AB}" destId="{748C4B77-A057-48A0-B498-8CE4487B369A}" srcOrd="7" destOrd="0" presId="urn:microsoft.com/office/officeart/2005/8/layout/target3"/>
    <dgm:cxn modelId="{AB0E1986-6658-41B0-97AC-A30D7B84F48F}" type="presParOf" srcId="{83C279C2-BA2B-4066-B5AD-A9B37648B4AB}" destId="{680D8399-1D0D-478A-8D86-DC89DC1813FC}" srcOrd="8" destOrd="0" presId="urn:microsoft.com/office/officeart/2005/8/layout/target3"/>
    <dgm:cxn modelId="{A897325D-ED6D-4846-BB0E-0794721338AA}" type="presParOf" srcId="{83C279C2-BA2B-4066-B5AD-A9B37648B4AB}" destId="{A6A7604C-C19B-4093-93E6-0F77DC6DD77B}" srcOrd="9" destOrd="0" presId="urn:microsoft.com/office/officeart/2005/8/layout/target3"/>
    <dgm:cxn modelId="{B70E24E3-A970-4B28-8F9A-40EE9DD392E5}" type="presParOf" srcId="{83C279C2-BA2B-4066-B5AD-A9B37648B4AB}" destId="{EFAA40C8-7571-467D-B406-EFC2CC87D557}" srcOrd="10" destOrd="0" presId="urn:microsoft.com/office/officeart/2005/8/layout/target3"/>
    <dgm:cxn modelId="{D4D6A08B-B3B4-4C64-B400-B5E14A6E2BD5}" type="presParOf" srcId="{83C279C2-BA2B-4066-B5AD-A9B37648B4AB}" destId="{F579322B-D3B9-4AE1-AC8D-DFD472B37E7B}" srcOrd="11" destOrd="0" presId="urn:microsoft.com/office/officeart/2005/8/layout/target3"/>
    <dgm:cxn modelId="{E07F74C1-70F5-4C88-B85F-B2DFC0DE9E00}" type="presParOf" srcId="{83C279C2-BA2B-4066-B5AD-A9B37648B4AB}" destId="{B7F58741-2BE7-479B-A14F-5EFE821900A4}" srcOrd="12" destOrd="0" presId="urn:microsoft.com/office/officeart/2005/8/layout/target3"/>
    <dgm:cxn modelId="{C7D05987-3EE3-4B51-BF0E-6A53CCB0CAD7}" type="presParOf" srcId="{83C279C2-BA2B-4066-B5AD-A9B37648B4AB}" destId="{F19AB243-D69D-43F1-85B2-5FABF839E452}" srcOrd="13" destOrd="0" presId="urn:microsoft.com/office/officeart/2005/8/layout/target3"/>
    <dgm:cxn modelId="{DD831213-6A6D-43D1-8E81-DFAE8E8D7E3E}" type="presParOf" srcId="{83C279C2-BA2B-4066-B5AD-A9B37648B4AB}" destId="{B9BC0F19-B54E-496C-B2A3-174E2F6740C4}" srcOrd="14" destOrd="0" presId="urn:microsoft.com/office/officeart/2005/8/layout/target3"/>
    <dgm:cxn modelId="{99591400-C012-45B1-9F19-73B55A404511}" type="presParOf" srcId="{83C279C2-BA2B-4066-B5AD-A9B37648B4AB}" destId="{8B6C2CDA-E9E2-4CFA-9EF2-1B96651628E2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EE7294-36CA-4DC3-ACB8-531D41CE0968}" type="doc">
      <dgm:prSet loTypeId="urn:microsoft.com/office/officeart/2005/8/layout/vProcess5" loCatId="process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pt-BR"/>
        </a:p>
      </dgm:t>
    </dgm:pt>
    <dgm:pt modelId="{959612E1-D922-4D75-9EE5-B307A60714AE}">
      <dgm:prSet phldrT="[Texto]"/>
      <dgm:spPr/>
      <dgm:t>
        <a:bodyPr/>
        <a:lstStyle/>
        <a:p>
          <a:r>
            <a:rPr lang="en-US" dirty="0" err="1" smtClean="0"/>
            <a:t>Levantamento</a:t>
          </a:r>
          <a:r>
            <a:rPr lang="en-US" dirty="0" smtClean="0"/>
            <a:t> de </a:t>
          </a:r>
          <a:r>
            <a:rPr lang="en-US" dirty="0" err="1" smtClean="0"/>
            <a:t>Requisitos</a:t>
          </a:r>
          <a:endParaRPr lang="pt-BR" dirty="0"/>
        </a:p>
      </dgm:t>
    </dgm:pt>
    <dgm:pt modelId="{F31387D9-1A59-4C20-936E-FF3A12F34E7C}" type="parTrans" cxnId="{602E4845-E61E-4BC0-A729-2BD392EAE784}">
      <dgm:prSet/>
      <dgm:spPr/>
      <dgm:t>
        <a:bodyPr/>
        <a:lstStyle/>
        <a:p>
          <a:endParaRPr lang="pt-BR"/>
        </a:p>
      </dgm:t>
    </dgm:pt>
    <dgm:pt modelId="{072A9FF1-D6C6-4A36-A413-3F143E6ED7A5}" type="sibTrans" cxnId="{602E4845-E61E-4BC0-A729-2BD392EAE784}">
      <dgm:prSet/>
      <dgm:spPr/>
      <dgm:t>
        <a:bodyPr/>
        <a:lstStyle/>
        <a:p>
          <a:endParaRPr lang="pt-BR"/>
        </a:p>
      </dgm:t>
    </dgm:pt>
    <dgm:pt modelId="{61DDA134-BB24-4ED3-BAF6-5D215E36714F}">
      <dgm:prSet phldrT="[Texto]"/>
      <dgm:spPr/>
      <dgm:t>
        <a:bodyPr/>
        <a:lstStyle/>
        <a:p>
          <a:r>
            <a:rPr lang="en-US" dirty="0" err="1" smtClean="0"/>
            <a:t>Manutenção</a:t>
          </a:r>
          <a:endParaRPr lang="pt-BR" dirty="0"/>
        </a:p>
      </dgm:t>
    </dgm:pt>
    <dgm:pt modelId="{7632C309-82D2-41D0-A52A-DAE95C505AA9}" type="parTrans" cxnId="{66194986-C96D-4280-BCB1-3508576667AC}">
      <dgm:prSet/>
      <dgm:spPr/>
      <dgm:t>
        <a:bodyPr/>
        <a:lstStyle/>
        <a:p>
          <a:endParaRPr lang="pt-BR"/>
        </a:p>
      </dgm:t>
    </dgm:pt>
    <dgm:pt modelId="{93789689-0722-4F88-85D1-9A9281884735}" type="sibTrans" cxnId="{66194986-C96D-4280-BCB1-3508576667AC}">
      <dgm:prSet/>
      <dgm:spPr/>
      <dgm:t>
        <a:bodyPr/>
        <a:lstStyle/>
        <a:p>
          <a:endParaRPr lang="pt-BR"/>
        </a:p>
      </dgm:t>
    </dgm:pt>
    <dgm:pt modelId="{0A6184F2-1261-4E7C-A3A1-CA94A08462F9}">
      <dgm:prSet phldrT="[Texto]"/>
      <dgm:spPr/>
      <dgm:t>
        <a:bodyPr/>
        <a:lstStyle/>
        <a:p>
          <a:r>
            <a:rPr lang="en-US" dirty="0" err="1" smtClean="0"/>
            <a:t>Análise</a:t>
          </a:r>
          <a:r>
            <a:rPr lang="en-US" dirty="0" smtClean="0"/>
            <a:t> e </a:t>
          </a:r>
          <a:r>
            <a:rPr lang="en-US" dirty="0" err="1" smtClean="0"/>
            <a:t>Projeto</a:t>
          </a:r>
          <a:endParaRPr lang="pt-BR" dirty="0"/>
        </a:p>
      </dgm:t>
    </dgm:pt>
    <dgm:pt modelId="{8404289C-8B1B-4F8C-B022-4DB97DDFA934}" type="parTrans" cxnId="{BBD2B132-50D9-4BFF-BBE8-5376A3667068}">
      <dgm:prSet/>
      <dgm:spPr/>
      <dgm:t>
        <a:bodyPr/>
        <a:lstStyle/>
        <a:p>
          <a:endParaRPr lang="pt-BR"/>
        </a:p>
      </dgm:t>
    </dgm:pt>
    <dgm:pt modelId="{7A0DDCAF-46EC-4D1D-8F61-090FCA6D07F2}" type="sibTrans" cxnId="{BBD2B132-50D9-4BFF-BBE8-5376A3667068}">
      <dgm:prSet/>
      <dgm:spPr/>
      <dgm:t>
        <a:bodyPr/>
        <a:lstStyle/>
        <a:p>
          <a:endParaRPr lang="pt-BR"/>
        </a:p>
      </dgm:t>
    </dgm:pt>
    <dgm:pt modelId="{EFCFB9BA-CE15-4BF2-AFD1-11A89A1EDEF0}">
      <dgm:prSet phldrT="[Texto]"/>
      <dgm:spPr/>
      <dgm:t>
        <a:bodyPr/>
        <a:lstStyle/>
        <a:p>
          <a:r>
            <a:rPr lang="en-US" dirty="0" err="1" smtClean="0"/>
            <a:t>Implementação</a:t>
          </a:r>
          <a:endParaRPr lang="pt-BR" dirty="0"/>
        </a:p>
      </dgm:t>
    </dgm:pt>
    <dgm:pt modelId="{5ADE768B-CE90-4E6A-B0F1-F63CDF1794B3}" type="parTrans" cxnId="{C086B696-B6BA-4504-9E25-EBC712883BA6}">
      <dgm:prSet/>
      <dgm:spPr/>
      <dgm:t>
        <a:bodyPr/>
        <a:lstStyle/>
        <a:p>
          <a:endParaRPr lang="pt-BR"/>
        </a:p>
      </dgm:t>
    </dgm:pt>
    <dgm:pt modelId="{4A4B4EFA-E728-4331-AD46-FF062020AAD5}" type="sibTrans" cxnId="{C086B696-B6BA-4504-9E25-EBC712883BA6}">
      <dgm:prSet/>
      <dgm:spPr/>
      <dgm:t>
        <a:bodyPr/>
        <a:lstStyle/>
        <a:p>
          <a:endParaRPr lang="pt-BR"/>
        </a:p>
      </dgm:t>
    </dgm:pt>
    <dgm:pt modelId="{1786E49C-18E3-40ED-A317-45B4E3ED0E28}">
      <dgm:prSet phldrT="[Texto]"/>
      <dgm:spPr/>
      <dgm:t>
        <a:bodyPr/>
        <a:lstStyle/>
        <a:p>
          <a:r>
            <a:rPr lang="en-US" dirty="0" smtClean="0"/>
            <a:t>Testes</a:t>
          </a:r>
          <a:endParaRPr lang="pt-BR" dirty="0"/>
        </a:p>
      </dgm:t>
    </dgm:pt>
    <dgm:pt modelId="{2EEC618E-9F47-4031-B573-CD2E498C8AE1}" type="parTrans" cxnId="{ECCC4C4D-206F-42F0-8E43-894FAB40D17F}">
      <dgm:prSet/>
      <dgm:spPr/>
      <dgm:t>
        <a:bodyPr/>
        <a:lstStyle/>
        <a:p>
          <a:endParaRPr lang="pt-BR"/>
        </a:p>
      </dgm:t>
    </dgm:pt>
    <dgm:pt modelId="{F553C28D-6038-440A-98B5-7A926E903A36}" type="sibTrans" cxnId="{ECCC4C4D-206F-42F0-8E43-894FAB40D17F}">
      <dgm:prSet/>
      <dgm:spPr/>
      <dgm:t>
        <a:bodyPr/>
        <a:lstStyle/>
        <a:p>
          <a:endParaRPr lang="pt-BR"/>
        </a:p>
      </dgm:t>
    </dgm:pt>
    <dgm:pt modelId="{355D03FD-DD10-42DA-A8F8-EB4D02DC2A7B}" type="pres">
      <dgm:prSet presAssocID="{55EE7294-36CA-4DC3-ACB8-531D41CE096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9C7D425-AA6D-44D6-91D3-77FB1A8C1AC6}" type="pres">
      <dgm:prSet presAssocID="{55EE7294-36CA-4DC3-ACB8-531D41CE0968}" presName="dummyMaxCanvas" presStyleCnt="0">
        <dgm:presLayoutVars/>
      </dgm:prSet>
      <dgm:spPr/>
    </dgm:pt>
    <dgm:pt modelId="{C227FD70-2F0E-4B58-A12B-5D563EA710A0}" type="pres">
      <dgm:prSet presAssocID="{55EE7294-36CA-4DC3-ACB8-531D41CE096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A2D3B9-66D7-4C3A-88A5-1E4A37B4FF8E}" type="pres">
      <dgm:prSet presAssocID="{55EE7294-36CA-4DC3-ACB8-531D41CE096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49C17-5E4A-4D73-9764-4494D31FCFA6}" type="pres">
      <dgm:prSet presAssocID="{55EE7294-36CA-4DC3-ACB8-531D41CE096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B63F0-054A-42B0-9F84-D19C28D5A364}" type="pres">
      <dgm:prSet presAssocID="{55EE7294-36CA-4DC3-ACB8-531D41CE096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5893B7-F811-44DD-9105-C9AF71C531E7}" type="pres">
      <dgm:prSet presAssocID="{55EE7294-36CA-4DC3-ACB8-531D41CE0968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096DAEE-51D0-4202-89FC-047ED55C8C7B}" type="pres">
      <dgm:prSet presAssocID="{55EE7294-36CA-4DC3-ACB8-531D41CE096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92FDA5-73F8-4BDD-B259-914CA0EDA768}" type="pres">
      <dgm:prSet presAssocID="{55EE7294-36CA-4DC3-ACB8-531D41CE096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14A475-64CF-4823-8C73-58B900659A27}" type="pres">
      <dgm:prSet presAssocID="{55EE7294-36CA-4DC3-ACB8-531D41CE096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6033A9-94F1-4501-8796-6AA6CB773CE3}" type="pres">
      <dgm:prSet presAssocID="{55EE7294-36CA-4DC3-ACB8-531D41CE096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9DEABB-8AED-41DF-B134-483686B2BDB7}" type="pres">
      <dgm:prSet presAssocID="{55EE7294-36CA-4DC3-ACB8-531D41CE096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9717D3-7463-4E85-9F4F-22B997F12B54}" type="pres">
      <dgm:prSet presAssocID="{55EE7294-36CA-4DC3-ACB8-531D41CE096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7CD363-AC75-471E-8042-14351F0C93CC}" type="pres">
      <dgm:prSet presAssocID="{55EE7294-36CA-4DC3-ACB8-531D41CE096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4CA0FF-B0A9-4133-AF94-C297E8F0662E}" type="pres">
      <dgm:prSet presAssocID="{55EE7294-36CA-4DC3-ACB8-531D41CE096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58CA6-6798-4378-9C01-7B404B5B3439}" type="pres">
      <dgm:prSet presAssocID="{55EE7294-36CA-4DC3-ACB8-531D41CE096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57DB822-FE0F-46FB-B10F-513865EFC69D}" type="presOf" srcId="{1786E49C-18E3-40ED-A317-45B4E3ED0E28}" destId="{EE4B63F0-054A-42B0-9F84-D19C28D5A364}" srcOrd="0" destOrd="0" presId="urn:microsoft.com/office/officeart/2005/8/layout/vProcess5"/>
    <dgm:cxn modelId="{66194986-C96D-4280-BCB1-3508576667AC}" srcId="{55EE7294-36CA-4DC3-ACB8-531D41CE0968}" destId="{61DDA134-BB24-4ED3-BAF6-5D215E36714F}" srcOrd="4" destOrd="0" parTransId="{7632C309-82D2-41D0-A52A-DAE95C505AA9}" sibTransId="{93789689-0722-4F88-85D1-9A9281884735}"/>
    <dgm:cxn modelId="{3CE0CAFC-86AD-4F37-B639-F75819208C76}" type="presOf" srcId="{0A6184F2-1261-4E7C-A3A1-CA94A08462F9}" destId="{209717D3-7463-4E85-9F4F-22B997F12B54}" srcOrd="1" destOrd="0" presId="urn:microsoft.com/office/officeart/2005/8/layout/vProcess5"/>
    <dgm:cxn modelId="{88AF0E7B-F37A-4DE6-98F2-0485CF1C91E0}" type="presOf" srcId="{072A9FF1-D6C6-4A36-A413-3F143E6ED7A5}" destId="{C096DAEE-51D0-4202-89FC-047ED55C8C7B}" srcOrd="0" destOrd="0" presId="urn:microsoft.com/office/officeart/2005/8/layout/vProcess5"/>
    <dgm:cxn modelId="{A826CA65-B878-4AB1-AD62-35E0FF99F4BC}" type="presOf" srcId="{F553C28D-6038-440A-98B5-7A926E903A36}" destId="{756033A9-94F1-4501-8796-6AA6CB773CE3}" srcOrd="0" destOrd="0" presId="urn:microsoft.com/office/officeart/2005/8/layout/vProcess5"/>
    <dgm:cxn modelId="{F6E85B73-CA8C-439F-829A-97D4B4747930}" type="presOf" srcId="{1786E49C-18E3-40ED-A317-45B4E3ED0E28}" destId="{C54CA0FF-B0A9-4133-AF94-C297E8F0662E}" srcOrd="1" destOrd="0" presId="urn:microsoft.com/office/officeart/2005/8/layout/vProcess5"/>
    <dgm:cxn modelId="{ECCC4C4D-206F-42F0-8E43-894FAB40D17F}" srcId="{55EE7294-36CA-4DC3-ACB8-531D41CE0968}" destId="{1786E49C-18E3-40ED-A317-45B4E3ED0E28}" srcOrd="3" destOrd="0" parTransId="{2EEC618E-9F47-4031-B573-CD2E498C8AE1}" sibTransId="{F553C28D-6038-440A-98B5-7A926E903A36}"/>
    <dgm:cxn modelId="{DF204330-1A0A-4AF9-902B-9C2FF3CE7997}" type="presOf" srcId="{959612E1-D922-4D75-9EE5-B307A60714AE}" destId="{C227FD70-2F0E-4B58-A12B-5D563EA710A0}" srcOrd="0" destOrd="0" presId="urn:microsoft.com/office/officeart/2005/8/layout/vProcess5"/>
    <dgm:cxn modelId="{5FC99D7A-D1C0-4AA5-9CD6-B60AE3B77ED6}" type="presOf" srcId="{55EE7294-36CA-4DC3-ACB8-531D41CE0968}" destId="{355D03FD-DD10-42DA-A8F8-EB4D02DC2A7B}" srcOrd="0" destOrd="0" presId="urn:microsoft.com/office/officeart/2005/8/layout/vProcess5"/>
    <dgm:cxn modelId="{55740755-B39A-40A8-B24D-78023031FB3E}" type="presOf" srcId="{0A6184F2-1261-4E7C-A3A1-CA94A08462F9}" destId="{80A2D3B9-66D7-4C3A-88A5-1E4A37B4FF8E}" srcOrd="0" destOrd="0" presId="urn:microsoft.com/office/officeart/2005/8/layout/vProcess5"/>
    <dgm:cxn modelId="{BBD2B132-50D9-4BFF-BBE8-5376A3667068}" srcId="{55EE7294-36CA-4DC3-ACB8-531D41CE0968}" destId="{0A6184F2-1261-4E7C-A3A1-CA94A08462F9}" srcOrd="1" destOrd="0" parTransId="{8404289C-8B1B-4F8C-B022-4DB97DDFA934}" sibTransId="{7A0DDCAF-46EC-4D1D-8F61-090FCA6D07F2}"/>
    <dgm:cxn modelId="{602E4845-E61E-4BC0-A729-2BD392EAE784}" srcId="{55EE7294-36CA-4DC3-ACB8-531D41CE0968}" destId="{959612E1-D922-4D75-9EE5-B307A60714AE}" srcOrd="0" destOrd="0" parTransId="{F31387D9-1A59-4C20-936E-FF3A12F34E7C}" sibTransId="{072A9FF1-D6C6-4A36-A413-3F143E6ED7A5}"/>
    <dgm:cxn modelId="{E37AAC46-242C-4691-9EAA-FCD6A94CDBF7}" type="presOf" srcId="{7A0DDCAF-46EC-4D1D-8F61-090FCA6D07F2}" destId="{F292FDA5-73F8-4BDD-B259-914CA0EDA768}" srcOrd="0" destOrd="0" presId="urn:microsoft.com/office/officeart/2005/8/layout/vProcess5"/>
    <dgm:cxn modelId="{E4AB2556-61DB-4C2F-9A04-284C8A18C96B}" type="presOf" srcId="{61DDA134-BB24-4ED3-BAF6-5D215E36714F}" destId="{AC5893B7-F811-44DD-9105-C9AF71C531E7}" srcOrd="0" destOrd="0" presId="urn:microsoft.com/office/officeart/2005/8/layout/vProcess5"/>
    <dgm:cxn modelId="{C086B696-B6BA-4504-9E25-EBC712883BA6}" srcId="{55EE7294-36CA-4DC3-ACB8-531D41CE0968}" destId="{EFCFB9BA-CE15-4BF2-AFD1-11A89A1EDEF0}" srcOrd="2" destOrd="0" parTransId="{5ADE768B-CE90-4E6A-B0F1-F63CDF1794B3}" sibTransId="{4A4B4EFA-E728-4331-AD46-FF062020AAD5}"/>
    <dgm:cxn modelId="{3399AB2B-99FE-4966-9005-AF5753916A07}" type="presOf" srcId="{EFCFB9BA-CE15-4BF2-AFD1-11A89A1EDEF0}" destId="{197CD363-AC75-471E-8042-14351F0C93CC}" srcOrd="1" destOrd="0" presId="urn:microsoft.com/office/officeart/2005/8/layout/vProcess5"/>
    <dgm:cxn modelId="{78A20105-308F-42FC-80EC-10F7BE6FC5C3}" type="presOf" srcId="{61DDA134-BB24-4ED3-BAF6-5D215E36714F}" destId="{05358CA6-6798-4378-9C01-7B404B5B3439}" srcOrd="1" destOrd="0" presId="urn:microsoft.com/office/officeart/2005/8/layout/vProcess5"/>
    <dgm:cxn modelId="{25D5AA4E-CBF8-4852-BA3E-94D0E12B6E66}" type="presOf" srcId="{4A4B4EFA-E728-4331-AD46-FF062020AAD5}" destId="{9A14A475-64CF-4823-8C73-58B900659A27}" srcOrd="0" destOrd="0" presId="urn:microsoft.com/office/officeart/2005/8/layout/vProcess5"/>
    <dgm:cxn modelId="{652361AB-9158-44C2-8C29-B714D7800479}" type="presOf" srcId="{959612E1-D922-4D75-9EE5-B307A60714AE}" destId="{909DEABB-8AED-41DF-B134-483686B2BDB7}" srcOrd="1" destOrd="0" presId="urn:microsoft.com/office/officeart/2005/8/layout/vProcess5"/>
    <dgm:cxn modelId="{7C619E10-BEA8-484D-B20B-8522B7483E81}" type="presOf" srcId="{EFCFB9BA-CE15-4BF2-AFD1-11A89A1EDEF0}" destId="{4F749C17-5E4A-4D73-9764-4494D31FCFA6}" srcOrd="0" destOrd="0" presId="urn:microsoft.com/office/officeart/2005/8/layout/vProcess5"/>
    <dgm:cxn modelId="{7EC9171F-5249-4847-9968-B7C0A865E937}" type="presParOf" srcId="{355D03FD-DD10-42DA-A8F8-EB4D02DC2A7B}" destId="{39C7D425-AA6D-44D6-91D3-77FB1A8C1AC6}" srcOrd="0" destOrd="0" presId="urn:microsoft.com/office/officeart/2005/8/layout/vProcess5"/>
    <dgm:cxn modelId="{EDB7F4BB-B71B-405B-AFA3-35334AEFDB84}" type="presParOf" srcId="{355D03FD-DD10-42DA-A8F8-EB4D02DC2A7B}" destId="{C227FD70-2F0E-4B58-A12B-5D563EA710A0}" srcOrd="1" destOrd="0" presId="urn:microsoft.com/office/officeart/2005/8/layout/vProcess5"/>
    <dgm:cxn modelId="{48A71645-88B3-461E-AA0E-B8F88935062A}" type="presParOf" srcId="{355D03FD-DD10-42DA-A8F8-EB4D02DC2A7B}" destId="{80A2D3B9-66D7-4C3A-88A5-1E4A37B4FF8E}" srcOrd="2" destOrd="0" presId="urn:microsoft.com/office/officeart/2005/8/layout/vProcess5"/>
    <dgm:cxn modelId="{FFC254C1-0EBC-4D7D-AC6C-54C4ABAF02A7}" type="presParOf" srcId="{355D03FD-DD10-42DA-A8F8-EB4D02DC2A7B}" destId="{4F749C17-5E4A-4D73-9764-4494D31FCFA6}" srcOrd="3" destOrd="0" presId="urn:microsoft.com/office/officeart/2005/8/layout/vProcess5"/>
    <dgm:cxn modelId="{C6DF5E40-B871-47C4-8597-C90AB0CA1036}" type="presParOf" srcId="{355D03FD-DD10-42DA-A8F8-EB4D02DC2A7B}" destId="{EE4B63F0-054A-42B0-9F84-D19C28D5A364}" srcOrd="4" destOrd="0" presId="urn:microsoft.com/office/officeart/2005/8/layout/vProcess5"/>
    <dgm:cxn modelId="{1EA6D092-D1AD-4439-913E-69DA9918CA69}" type="presParOf" srcId="{355D03FD-DD10-42DA-A8F8-EB4D02DC2A7B}" destId="{AC5893B7-F811-44DD-9105-C9AF71C531E7}" srcOrd="5" destOrd="0" presId="urn:microsoft.com/office/officeart/2005/8/layout/vProcess5"/>
    <dgm:cxn modelId="{2573597B-B7A6-4270-9753-A6FF08BA18B1}" type="presParOf" srcId="{355D03FD-DD10-42DA-A8F8-EB4D02DC2A7B}" destId="{C096DAEE-51D0-4202-89FC-047ED55C8C7B}" srcOrd="6" destOrd="0" presId="urn:microsoft.com/office/officeart/2005/8/layout/vProcess5"/>
    <dgm:cxn modelId="{236C9EF4-497F-475B-BF7F-4D4DD3FC6B51}" type="presParOf" srcId="{355D03FD-DD10-42DA-A8F8-EB4D02DC2A7B}" destId="{F292FDA5-73F8-4BDD-B259-914CA0EDA768}" srcOrd="7" destOrd="0" presId="urn:microsoft.com/office/officeart/2005/8/layout/vProcess5"/>
    <dgm:cxn modelId="{6F1E2E45-9F41-4554-BF79-F1E385DD24DF}" type="presParOf" srcId="{355D03FD-DD10-42DA-A8F8-EB4D02DC2A7B}" destId="{9A14A475-64CF-4823-8C73-58B900659A27}" srcOrd="8" destOrd="0" presId="urn:microsoft.com/office/officeart/2005/8/layout/vProcess5"/>
    <dgm:cxn modelId="{4E7F05E8-853D-4B3F-80FA-3451E916C6AD}" type="presParOf" srcId="{355D03FD-DD10-42DA-A8F8-EB4D02DC2A7B}" destId="{756033A9-94F1-4501-8796-6AA6CB773CE3}" srcOrd="9" destOrd="0" presId="urn:microsoft.com/office/officeart/2005/8/layout/vProcess5"/>
    <dgm:cxn modelId="{44B2FA2A-55F4-4805-BD96-724DE4CED18A}" type="presParOf" srcId="{355D03FD-DD10-42DA-A8F8-EB4D02DC2A7B}" destId="{909DEABB-8AED-41DF-B134-483686B2BDB7}" srcOrd="10" destOrd="0" presId="urn:microsoft.com/office/officeart/2005/8/layout/vProcess5"/>
    <dgm:cxn modelId="{406ADA22-E4EA-4FCB-BD8F-E244910CF0A8}" type="presParOf" srcId="{355D03FD-DD10-42DA-A8F8-EB4D02DC2A7B}" destId="{209717D3-7463-4E85-9F4F-22B997F12B54}" srcOrd="11" destOrd="0" presId="urn:microsoft.com/office/officeart/2005/8/layout/vProcess5"/>
    <dgm:cxn modelId="{265D4947-81C3-44C0-91BA-2FB754FACBFD}" type="presParOf" srcId="{355D03FD-DD10-42DA-A8F8-EB4D02DC2A7B}" destId="{197CD363-AC75-471E-8042-14351F0C93CC}" srcOrd="12" destOrd="0" presId="urn:microsoft.com/office/officeart/2005/8/layout/vProcess5"/>
    <dgm:cxn modelId="{15170C0C-254F-49FE-BF24-9CA0479BFEF5}" type="presParOf" srcId="{355D03FD-DD10-42DA-A8F8-EB4D02DC2A7B}" destId="{C54CA0FF-B0A9-4133-AF94-C297E8F0662E}" srcOrd="13" destOrd="0" presId="urn:microsoft.com/office/officeart/2005/8/layout/vProcess5"/>
    <dgm:cxn modelId="{59BF6251-CF5D-4AE0-8967-C003213ED3E0}" type="presParOf" srcId="{355D03FD-DD10-42DA-A8F8-EB4D02DC2A7B}" destId="{05358CA6-6798-4378-9C01-7B404B5B343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35BA8-FD75-42EF-B7FC-92C6EBDC7EA9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9142FD0-26F7-4E0E-86EE-8FBB5A361F9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Foco</a:t>
          </a:r>
          <a:r>
            <a:rPr lang="en-US" sz="4400" kern="1200" dirty="0" smtClean="0"/>
            <a:t> </a:t>
          </a:r>
          <a:r>
            <a:rPr lang="en-US" sz="4400" kern="1200" dirty="0" err="1" smtClean="0"/>
            <a:t>na</a:t>
          </a:r>
          <a:r>
            <a:rPr lang="en-US" sz="4400" kern="1200" dirty="0" smtClean="0"/>
            <a:t> </a:t>
          </a:r>
          <a:r>
            <a:rPr lang="en-US" sz="4400" kern="1200" dirty="0" err="1" smtClean="0"/>
            <a:t>qualidade</a:t>
          </a:r>
          <a:endParaRPr lang="pt-BR" sz="4400" kern="1200" dirty="0"/>
        </a:p>
      </dsp:txBody>
      <dsp:txXfrm>
        <a:off x="2262981" y="0"/>
        <a:ext cx="5966618" cy="961767"/>
      </dsp:txXfrm>
    </dsp:sp>
    <dsp:sp modelId="{EDEBFCBF-DB3D-4F6B-9191-B432D8BB2505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AC44B98-DAD0-4B1E-AC88-1DCE535C56D6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Processo</a:t>
          </a:r>
          <a:r>
            <a:rPr lang="en-US" sz="4400" kern="1200" dirty="0" smtClean="0"/>
            <a:t>(</a:t>
          </a:r>
          <a:r>
            <a:rPr lang="en-US" sz="4400" kern="1200" dirty="0" err="1" smtClean="0"/>
            <a:t>Metodologia</a:t>
          </a:r>
          <a:r>
            <a:rPr lang="en-US" sz="4400" kern="1200" dirty="0" smtClean="0"/>
            <a:t>)</a:t>
          </a:r>
          <a:endParaRPr lang="pt-BR" sz="4400" kern="1200" dirty="0"/>
        </a:p>
      </dsp:txBody>
      <dsp:txXfrm>
        <a:off x="2262981" y="961767"/>
        <a:ext cx="5966618" cy="961767"/>
      </dsp:txXfrm>
    </dsp:sp>
    <dsp:sp modelId="{748C4B77-A057-48A0-B498-8CE4487B369A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80D8399-1D0D-478A-8D86-DC89DC1813FC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Métodos</a:t>
          </a:r>
          <a:r>
            <a:rPr lang="en-US" sz="4400" kern="1200" dirty="0" smtClean="0"/>
            <a:t>(</a:t>
          </a:r>
          <a:r>
            <a:rPr lang="en-US" sz="4400" kern="1200" dirty="0" err="1" smtClean="0"/>
            <a:t>Técnicas</a:t>
          </a:r>
          <a:r>
            <a:rPr lang="en-US" sz="4400" kern="1200" dirty="0" smtClean="0"/>
            <a:t>)</a:t>
          </a:r>
          <a:endParaRPr lang="pt-BR" sz="4400" kern="1200" dirty="0"/>
        </a:p>
      </dsp:txBody>
      <dsp:txXfrm>
        <a:off x="2262981" y="1923534"/>
        <a:ext cx="5966618" cy="961767"/>
      </dsp:txXfrm>
    </dsp:sp>
    <dsp:sp modelId="{EFAA40C8-7571-467D-B406-EFC2CC87D557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79322B-D3B9-4AE1-AC8D-DFD472B37E7B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Ferramentas</a:t>
          </a:r>
          <a:endParaRPr lang="pt-BR" sz="4400" kern="1200" dirty="0"/>
        </a:p>
      </dsp:txBody>
      <dsp:txXfrm>
        <a:off x="2262981" y="2885301"/>
        <a:ext cx="5966618" cy="9617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27FD70-2F0E-4B58-A12B-5D563EA710A0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Levantamento</a:t>
          </a:r>
          <a:r>
            <a:rPr lang="en-US" sz="3400" kern="1200" dirty="0" smtClean="0"/>
            <a:t> de </a:t>
          </a:r>
          <a:r>
            <a:rPr lang="en-US" sz="3400" kern="1200" dirty="0" err="1" smtClean="0"/>
            <a:t>Requisitos</a:t>
          </a:r>
          <a:endParaRPr lang="pt-BR" sz="3400" kern="1200" dirty="0"/>
        </a:p>
      </dsp:txBody>
      <dsp:txXfrm>
        <a:off x="23861" y="23861"/>
        <a:ext cx="5362379" cy="766951"/>
      </dsp:txXfrm>
    </dsp:sp>
    <dsp:sp modelId="{80A2D3B9-66D7-4C3A-88A5-1E4A37B4FF8E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Análise</a:t>
          </a:r>
          <a:r>
            <a:rPr lang="en-US" sz="3400" kern="1200" dirty="0" smtClean="0"/>
            <a:t> e </a:t>
          </a:r>
          <a:r>
            <a:rPr lang="en-US" sz="3400" kern="1200" dirty="0" err="1" smtClean="0"/>
            <a:t>Projeto</a:t>
          </a:r>
          <a:endParaRPr lang="pt-BR" sz="3400" kern="1200" dirty="0"/>
        </a:p>
      </dsp:txBody>
      <dsp:txXfrm>
        <a:off x="497063" y="951683"/>
        <a:ext cx="5286330" cy="766951"/>
      </dsp:txXfrm>
    </dsp:sp>
    <dsp:sp modelId="{4F749C17-5E4A-4D73-9764-4494D31FCFA6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Implementação</a:t>
          </a:r>
          <a:endParaRPr lang="pt-BR" sz="3400" kern="1200" dirty="0"/>
        </a:p>
      </dsp:txBody>
      <dsp:txXfrm>
        <a:off x="970265" y="1879505"/>
        <a:ext cx="5286330" cy="766951"/>
      </dsp:txXfrm>
    </dsp:sp>
    <dsp:sp modelId="{EE4B63F0-054A-42B0-9F84-D19C28D5A364}">
      <dsp:nvSpPr>
        <dsp:cNvPr id="0" name=""/>
        <dsp:cNvSpPr/>
      </dsp:nvSpPr>
      <dsp:spPr>
        <a:xfrm>
          <a:off x="1419605" y="2783467"/>
          <a:ext cx="6336792" cy="81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Testes</a:t>
          </a:r>
          <a:endParaRPr lang="pt-BR" sz="3400" kern="1200" dirty="0"/>
        </a:p>
      </dsp:txBody>
      <dsp:txXfrm>
        <a:off x="1443466" y="2807328"/>
        <a:ext cx="5286330" cy="766951"/>
      </dsp:txXfrm>
    </dsp:sp>
    <dsp:sp modelId="{AC5893B7-F811-44DD-9105-C9AF71C531E7}">
      <dsp:nvSpPr>
        <dsp:cNvPr id="0" name=""/>
        <dsp:cNvSpPr/>
      </dsp:nvSpPr>
      <dsp:spPr>
        <a:xfrm>
          <a:off x="1892808" y="3711289"/>
          <a:ext cx="6336792" cy="8146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Manutenção</a:t>
          </a:r>
          <a:endParaRPr lang="pt-BR" sz="3400" kern="1200" dirty="0"/>
        </a:p>
      </dsp:txBody>
      <dsp:txXfrm>
        <a:off x="1916669" y="3735150"/>
        <a:ext cx="5286330" cy="766951"/>
      </dsp:txXfrm>
    </dsp:sp>
    <dsp:sp modelId="{C096DAEE-51D0-4202-89FC-047ED55C8C7B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/>
        </a:p>
      </dsp:txBody>
      <dsp:txXfrm>
        <a:off x="5926400" y="595164"/>
        <a:ext cx="291245" cy="398477"/>
      </dsp:txXfrm>
    </dsp:sp>
    <dsp:sp modelId="{F292FDA5-73F8-4BDD-B259-914CA0EDA768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/>
        </a:p>
      </dsp:txBody>
      <dsp:txXfrm>
        <a:off x="6399602" y="1522986"/>
        <a:ext cx="291245" cy="398477"/>
      </dsp:txXfrm>
    </dsp:sp>
    <dsp:sp modelId="{9A14A475-64CF-4823-8C73-58B900659A27}">
      <dsp:nvSpPr>
        <dsp:cNvPr id="0" name=""/>
        <dsp:cNvSpPr/>
      </dsp:nvSpPr>
      <dsp:spPr>
        <a:xfrm>
          <a:off x="6753658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/>
        </a:p>
      </dsp:txBody>
      <dsp:txXfrm>
        <a:off x="6872804" y="2437231"/>
        <a:ext cx="291245" cy="398477"/>
      </dsp:txXfrm>
    </dsp:sp>
    <dsp:sp modelId="{756033A9-94F1-4501-8796-6AA6CB773CE3}">
      <dsp:nvSpPr>
        <dsp:cNvPr id="0" name=""/>
        <dsp:cNvSpPr/>
      </dsp:nvSpPr>
      <dsp:spPr>
        <a:xfrm>
          <a:off x="7226860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/>
        </a:p>
      </dsp:txBody>
      <dsp:txXfrm>
        <a:off x="7346006" y="3374105"/>
        <a:ext cx="291245" cy="398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D36CC-00F0-4F5C-A259-845BA9529D1E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916CB-BE8A-4B84-BD86-C43824B205D2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334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C2A82-AA31-4682-93C1-B9DC544CAF61}" type="datetimeFigureOut">
              <a:rPr lang="pt-BR" smtClean="0"/>
              <a:t>11/02/15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7FDA3-460C-4613-AC22-9DE0B097FB31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772400" cy="1470025"/>
          </a:xfrm>
        </p:spPr>
        <p:txBody>
          <a:bodyPr/>
          <a:lstStyle/>
          <a:p>
            <a:pPr algn="r"/>
            <a:r>
              <a:rPr lang="en-US" dirty="0" err="1" smtClean="0"/>
              <a:t>Conceitos</a:t>
            </a:r>
            <a:r>
              <a:rPr lang="en-US" dirty="0" smtClean="0"/>
              <a:t> </a:t>
            </a:r>
            <a:r>
              <a:rPr lang="en-US" dirty="0" err="1" smtClean="0"/>
              <a:t>Iniciais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39752" y="1628800"/>
            <a:ext cx="6400800" cy="1752600"/>
          </a:xfrm>
        </p:spPr>
        <p:txBody>
          <a:bodyPr/>
          <a:lstStyle/>
          <a:p>
            <a:pPr algn="r"/>
            <a:r>
              <a:rPr lang="en-US" dirty="0" err="1" smtClean="0"/>
              <a:t>Engenharia</a:t>
            </a:r>
            <a:r>
              <a:rPr lang="en-US" dirty="0" smtClean="0"/>
              <a:t> de Software II</a:t>
            </a:r>
          </a:p>
          <a:p>
            <a:pPr algn="r"/>
            <a:r>
              <a:rPr lang="en-US" dirty="0" err="1" smtClean="0"/>
              <a:t>Lílian</a:t>
            </a:r>
            <a:r>
              <a:rPr lang="en-US" dirty="0" smtClean="0"/>
              <a:t> </a:t>
            </a:r>
            <a:r>
              <a:rPr lang="en-US" dirty="0" err="1" smtClean="0"/>
              <a:t>Simão</a:t>
            </a:r>
            <a:r>
              <a:rPr lang="en-US" dirty="0" smtClean="0"/>
              <a:t> Oliveira</a:t>
            </a:r>
            <a:endParaRPr lang="pt-BR" dirty="0"/>
          </a:p>
        </p:txBody>
      </p:sp>
      <p:sp>
        <p:nvSpPr>
          <p:cNvPr id="35842" name="AutoShape 2" descr="data:image/jpeg;base64,/9j/4AAQSkZJRgABAQAAAQABAAD/2wCEAAkGBxQTEhQUEhQWFhUUFhcaFBcWFhUVHBcaGhgXFxwYHRcaHCogGholHRUXITEhJjArLi4uHB8zODMsNygtLysBCgoKDg0OGxAQGy0mICQvNCwsLy8vLC8uNDQ1NCw0LCwvLC8tNDQ0LCw0LSwvLC83LCwsLCwsLCwsNCwsLCwsLP/AABEIAMkA+wMBEQACEQEDEQH/xAAcAAEAAgMBAQEAAAAAAAAAAAAABAUCAwYBBwj/xABMEAACAQIDBAYFCAcECQUBAAABAhEAAwQSIQUGMUETIlFhcZEygaGxwQcjM0JScpLRFGKTssLS8BUkVKIWQ1Njc4Kjs+FE0+Lj8Rf/xAAbAQEAAgMBAQAAAAAAAAAAAAAAAwQBBQYCB//EAD4RAAIBAgQDBQcDAwIEBwAAAAABAgMRBBIhMQVBURNhcYGhBiKRscHR8BQy4UJS8RUjFlNy0jM0Q2KSouL/2gAMAwEAAhEDEQA/APuNAKAUAoBQCgFAKAUAoBQCgFAKAUAoBQCgFAKAUAoBQCgFAKAUAoBQCgFAKAUAoBQCgFAKAUAoBQCgFAKAUAoBQCgFAQNp7ZsYeOnupbLcAx1PeBxivE6sIfudizh8FXxF+yg3boVdzfnAD/1APgl1vctQvF0V/V8y7HgWPf8A6frFfU3bN3vwd9wlu8Mx0AZXtyewZwJPcK9QxNKbsmR4jhGMoQzzhp3NP42bL2pzWigOO3w25dS50VlsgABZhEknkOwAR51puJYupTmqcHbS9zfcKwVGpB1KivrZI5xsdiiobpb2UzBzOAYjmNOY861cqmKtmcpW8XY26o4RSyqEb9LI1fpl/j012fvt+dR9tV/ufxZJ2NC1skfgjuNz9rPeV1uGWt5et2hpie/qn2Vv+GYipVptTd2uZzPFMNTozTp7PkdDWyNYKAUAoBQCgFAKAUAoBQCgFAKAUAoBQCgFAKAUAoBQHx3fDDPd2heAlmLoiD/lUAdwkk9mpNafExc6zR3nCasKWAg3okm38X+ehqXYVjoy5uto/Rl1VMuaM2YWyc7WxwzaE/Zrz2NPLe/d+LexI8fiHVyKC2zWd726ZtlLu1XeVO0tnta6QHRkBgqe6QwPYdCD4VE6bjKzLkcVGpBTWz/LP5M+84dpRSeJUT5VvlsfNZbs2Vk8nAb1Ff0m5J+zp/yL5Vz/ABO3b69F9TpOFZuw06st7eLTEK1u25bPbUdGV6toKVDOSSCfSkDnHlejVhiIuMJXutunf+dCi6U8NJTnG1m3e+sr3sufTXpcpMfs4WkVw63EYkZkiJk6cZOg41q6+GVKCmpKSfNf5NpQxTqzcHFxa5P/AAQrG1bllz0DxnAzdUH0ZjiP1jXR+zVClVhUclfVde84/wBr8XiKE6SpytfNyT/t6pko7x4oEfOf5U/Kum/Q4e37fVnGPieNv/4j+Efsdju7tX9ItkkQynK0cOAafI1psXQVGdlsdRwzGSxVHNNap2fTxLWqpsRQCgFAKAUAoBQCgFAKAUAoBQCgFAKAUAoBQCgPkO3doi3tO7nMILhDECSA9vKW7TGefVWorTy4h32/g7XA0XPh0VHe115SvbztYyXZ90YFl6uY4oOLuYdH0XQhek6b0ck6xM906Vnspdjl79+Vrb3MvFUnjVPW2S2W3vZs17Zd7+nfY53be0sxudGSUCKiFhxCW1thiDwnLPrqHWdVRhrdpL0S+JdhBUqF6tlvJ9125P4X9DscR8qoU5bWGLqAAGe5kJjnlCmB66+g0fZ1uKdSpZ9Er+t0fLKnEVmeVXRHb5WLvLCp67jH+Gpl7O0+dR/D+SP/AFB/2+pz20t63v3muNbC5o0ViYgAcx3Vrsb7HUq7zxqtS8E18P5NjhPaKeHjk7NNeNn8i13f26LVwXMoZSCrgiTlJEga6HTwrhqtCrwvFulVV/qnzX53HVKdPiWFU6bavqu5rk/D+UStq7eW5bS1ati1bXrZfSOYkyc3GINVsTiY1IRpwjaK+ZNhsLKnN1Kks0npfu8DXsgI9u/cM/NdGAeWpg+J1FdH7NZ4prlJ/JHIe2Eac0pc4L5tIssRhMi5nIEFVK6yCy54OkSFieyYrqIVs8ssV3+tji6uE7OGaT5pW72r/Lf4HRblOoS91h9IOY/2aVqeJTUaizO2hvOCuMaMtef0R0iXAeBB8CDWvjUhLRNM3KknszOvZkUAoBQCgFAKAUAoBQCgFAKAUAoBQCgFAKAUB863z3AvX77X8M9v5yC6XCywwAWVZVbQgDQjjOuulKvhO0lmTN9w/jSw9JUpxultY53/APmOPmf7r+1uf+zUP6CX9xeftHT2UH8TDG/Jxi7dt7t27YCW1LEWzcdmjXL1kUCe3Xwq9wzB5MXTk3tJGt4nxvtsNOnGNrpordn7I6W4EkKOLMYECQOekyQPMwYivodbFdnDNv0/PzpzOFpU88rFwmy8PMdCuXow2b9Jm5qZzaPknozmjLEiBoZqk8RXtfM73tbLp8r76b3sWOzp32VrddfyxV7Q2R0blQcw5EeJBHiCCO+J51bo4ntI3ehXqU8krHV7k7n4fEWHe8LmYXWUZbtxBAVDwUjWSda5LjlGnWxKlNX0t6s3nDMVWpUcsJWV/scdv3s4YXHtZtZxaCIwVrlxpkGTJaYkHnyqthOFYaqruCMYzi+Lpy0m/QkbK2kbdt0VVC3BDCDA1nSTprrPbXQ0sHTgo5dMuxytfGVZuebXNve/pqWOM3huXQVcrDNmMKASYAmR25R5CpKeEp02nHwIa2Kq1YuMrau7svD7IkbFbOrtyDR5BfjXBe1ijLFxXSK+bLuBptU9epd2bLW3H1WBHAj3jSuZnRlSl0kun3Rscjgzu8BeL2rbniyKx8SAfjXa05OUE30NrF3imb69noUAoBQGi5i0BKlhI4jUxNABjE+176A9GKT7QoD39JT7S+YoD3p1+0vmKA96VftDzFAe5x2jzoD0GgPaAUAoBQCgFAKA14i+qKzsYVQST3Ch4qVI04Octkrs5i5voJ6tkkcpcD2QaxmOcl7Ra+7S075W+j+ZVbyb4Z8LeUWYlGEl5jvjLrVrA2eJpr/3L5mY8clWfZ9na+n7v/ycTu3jzcuNbOXM46mYlRotxSOqRrFzN4KY1iuxxtJQipq9lvbxT7+lvPpct0NW49f5+5PQP0hUDD5hYUBczk5siWCIkwA5K+rxqu3DJd5rZn02u5fLUlUXflt/BW7x7VK3cisvUzBso0ksYBkcQgSRyOYcqs4LDp08zT16+H3vbqrPmRV3eVuhN2HvXibVsraZVUsSeop10HPwFaXiGHp9s7r81Ow9n8Dh62EzVFd5nzfcatt425iypxGVinosFVGAPLMoBI7jIqClGNN+7p8TcVeCYCqrTp+r+5026G6eExNoswuh0bK0XWg6Bgw7JB4doNQV8XXpztGWnkcnxHgeFw1XLFXT1X2Pn2zdmvcIz3XVTxOpgeA41pJ8dxGznbvtc0zw2Hj/AEo+kYCyMPbi2oVkgRmnJM6gz84WEkn6taevOeaVW3v89b28P7rrf+0kvk1itfl9/oY2scJEitXmstiLtDvNl/Q2v+Gn7orsaf7F4G2j+1EqvZ6FAKAUBQ7UT58/rW1PrVmB9hFAUG1t7MNhry2LrP0rKrBVtu8hmKD0RzYR4x20BXn5StnAkNfIIMEMjAgjiCDwNAZr8pOzf8SPI0BsX5R9m/4pPJvyoDMfKFs3/F2x+L8qA2pv9s0/+ss+ZHwoDaN+Nnf42x+MUBgm+WAzsf0/D5CqgJnQQwLS2adZBURyy99ASk3wwB4Yyx+1X86A2DenBnhi7H7VfzoDMby4XlirX7VfzoD3/SLD8sVa/bL/ADUBkNv2eWJt/tk/moCXgto5ypS4HWYJVgw5dlASt5B/drngP3hRlPiCvhqi7jghhSVZgOqsZjyE15ONjhZODqJaLdmnH7LNzDXTmCB1K2p+u3d+qO2psNV7KtGp0aZboYXs4LETdlf3Vzl4fnofL2s3lbKbdwOOQVidOYIGvLUV9AhjsNUjdTVn3/Q28Fn1hr4Fq22toEROI1AUsLTByBOhuhc5HWbnzPbVdLh6d7x62vp8L29Cxat3lK+dTlKOG+yUYHt4RVmWOw8VfOjEMHWn+2Dfkd9u/wD3bC2WhRevdIzOyrcKBXKC2sgqPRljxMjWAK5TE1ViK0pPbodjwzAzhTdGr/TyTtq1e7tv06blnjeje3auwqM5uK2UBVYoV64XgD1oMaSKihdNx6GzoOcJzp3bSs1fVq99L+Wncbdk7w3MLnS0qMHIYlpP1QORFaXiuKnSqJRS2PNfA08VPNNtW00/wU+CdrRBtkgroDpI0js7K5yLlGWZPUoL2dwqd1Ofxj/2krD424MoDsMoYJrwDTI9c15zTilZ7bee5DV9m6WT/aqSTW17NeiRlhbd64Qlq27M3DqMFHezxAXv8prFPBVajtla7zj/ANPVzZbH1zC2siKszlUCe2BFdUlZWNulZWNtZMigFAKAp9uCLllu3OvmAw/dNAcFvfhUONsl0Vukw7gFlBg2btthx5/PE+qr/D4wlNxkk9OZoPaGpVp0YzpycdbOza3T6eBVXNgYc9Y4azqTJ6JNTxOscda2/YUb2yr4I5ZYzG5c3aTt/wBT+/eaG2Bhf8PZ/Zp+Ve/01H+xfALiGK/5svizB938Lp/d7J7R0YEa8OGsjsrH6Wlr7i+CLEeIYhJPtZN9Lsu7Oztm5RnwWHmBMWk4xrVGXDtXY2cONyt7zZWbT2Bs5nUrh7SjLqEUCDLe3h7Kr1OFVJS93Q3/AA32gwtOi414qUr31XLTT86nmA3e2elzr4e0wYD0xwkgg6cNKxS4XUTbldnviPHMLUpxVFKMrrbp+WZMfZmydf7na07AYnxmrK4Y3yNO+LNczT/ZeyPrYO36s381enwl8hHjD5mn+yNkFoOEtqCeOa7p2aB/Cj4U1HvJI8Vbl3FTt7YeyzbPQYcK8iDnu8iJ06QjgakocLipf7i08X/BmfEpte4/RHEvsmzMFIAMEgsefH0tfZXqWAoLaPqyeOLqvn6IYTZ6BwbYyspkMW0A01M8I1JP5VG8FQSu4+r+5LHEVW7J/I+x/JhZv28NcF9Sma4r282VZU2kT0RqsC0vEAmZ11rl8dxfhtKrkhUWm9sz18UmvU2dGjXlG8oncbxYtbmGuIhBdgIWQNZB4nSqf+uYH/mf/WX2I8Zg61ShOEY6tHB28TfwrBmSFbQgkMrjsJBI7f6mrOGx+HxDapTvbxT+DOWWHxfD5Z5wsno72afc7en+SJtDaz3mzNyEKo4KOwCrWZFXE154ieafkuSXRG/dTb1nD4vpMRcCILDiSCdS9uAAASTofKsrVm79nsHWrVZdnG9l5fHY7QfKJs7/ABH/AEr38le7M65cHxb/AKV/8o/c+Xb4bTW/jb92y2a25TI2qzFq2p0aCOspqzSdlY6DA4KvSoqMo6+K6+JZ4ve1DZs2hhbXzY6wuAlQeHUysCAeJJPdrxOYwak22yvT4ZUp1ZynOSb6b+elvD8RV4zazXSC2UBRlRUAVUUclUcB7anjaJsKVCNJWXPVt6t+LLLdxkPSOwVipRUVjoSR1mInrZQBpw63OK0fFJR7S7teytcrYhyc1GLdubXlZd1/odBf2M7rbuJZYZ1khQY4mCATIlYMVr54ackpRjv+epThjIQlKEp7PS/5yZEvbOZDDqVMTB0Ma6+yq86MoO0kWYYmM1eLufS9lLFi0Oy2n7oroIftRydV3m/ElV6PAoBQCgFAVW8Q6iN9m6h/FKfx0Bxm/CkHCOBwvsjdyvauH962lXMBK1dd5qOOU1PBTvys/UrkaDMAxybUHjyroGrqxwlN5Hm0fcaBMakdwAgctPHTie+vSViSVTPpskvzzZgw94Ec9e6vd7GIxuYP5anTj/XZWYu6JJLK7bGE6EZoHZr1o4cNOfPvrMt1pclpuyazW+v59T3B4dXPWcLBGhIlpnh4QJ8axWqyhayuTYajGpe7sS7my7X24jTjx7/RqJV6nQsdjDZfX7ELH7OtqjFXkwIGbgZEngJHHTvr1CrVk7PQkcKcVf8APkU18dYqSDlMZlgBhOhB8OZ+FWad2nK1jErK0ehCvmez+vCveXQkUrs93a2OuJxfRuNPSOsDwPnPgD2yNJxbEyoQ9zduy+/lqbzhdCNWV57RV38kvNteR9Lxm5uFyBujA6PKynqiSGmI4QYXgBxrlMRKtCjOUakr5Xz7nyN/GrGTUXCNvBK3nv6+Jc9CTMDhx1A95rhaOAnUg5xtZb3di9Kqk7M0mwSYET95fz76mp8NqTdoOLfdJGHWS3+TK7E4UXns2WJCXXIaNDopbQ8tVFWuD01+pi/zmV8bThVouE1dFoPk8wv27341/lrtLI0H+mYb+31f3Pmu/OwbeHxZt2s2UIhlmLEkzOvlwqWK0O14DRhSwuWCt7z+SKzZ2xrl18lpCzRMCBA0EknQDUVl2W5uKmIp0I5qjsi82luo2HtqzupdmAKLrlBVjJY6kmOwc+NeoPMyPBcTjiajjGLSSvd89V+bkzdLdS3jHuLea4otqpXoyoJzFgZzKdOqK9VZuNrEPGsbUoxg6fO50eL+TLDJbdhdxJKqxAzWuIBPK1NRdrI0L4xiWrXXwOC2dCIAP6765irUlUlmludBFWR9OwO+GEW3bU3DKooPzb8QoHZW2jjqKilf0ZzlTh2IlNtLdvmjmd79tWr91WtMSotwSQV1lzzHYRWuxtaNWacehteH0J0abjNa3v6Il4Tfy+qKotW4UAD0uQjtrvafCKTgm5PZdD5zX4xWVSSUVu+vUtti77G5dVL1tVDEAMpOhJgSDykiosTwpQg5Qle3UzhuLynUUKkVZ6XR2laU3woBQCgK/b6Th7v6q5vwdf8AhoDj9+EnBlh/q7li56lvJm/yFqloSy1IvvK2Mjmw80t8rt420KRhXUI+ZGs15q1YUoOpN2S1bLGHoVcRVjSpK8nokYq+UgjiCCPVrWvpcawFaapRqJuWi0f2N3U9m+K4aDrzpWUdXrF6LuTue4LZ73CQgzRJOoHEk8/Gp8fxTC8PpqeJllTdlo38kyjhcFXxk2qKvZa62+Y2jsy5aANxQA2g1B1/Oo+G8cwXEZShh53cdWrNaddV8SfE8NxODSnUjZPvTIqYZmEgCDzPjW2lUjEoRmk7P5EW9bImR6PHSYr26sVHMW8Jh6mJqxpU95NJdLt2V/MisZnQxyJHDmBPboarU8bCclHW/l9zqcd7I47BUJV5uDUVdpSbfe/2rbmT9l7CuXwXtskKYIbNx7CMvZHPnWt4v7RYfhs1SrQm21f3UrdN21zNNhcHOss0GtOpUbZwT2bjW3iVAjLwgidNB21f4ZxCjj8Mq9JNJ30e6a67/PY9Vac6c8sjPdDHCxjkznKG6p7idAfCDNa7jkc1KNRf0u78NU/mmbzgz96dJ7yjp4qz+j8z6vi7YylpOisxHAFgsBsvLiTHCYPEA1zWLdqE/wDpfyNpDdeKPLOKHEsAQZjt04eHbXJ4GrBQvOaTUrpPS+lrPTbr3acy9UTvojEX0niq9ZWJzTMGY4cOz/zVulKhdJSjFKSlpJu9nqndbL+npz3ueJZvHS359Tm9tbbOG6O+Fzm05OWcs9UjjGnGs+z8O2xkKcnv9mS1IqSsRh8r93/Cp+0b+Wvpv+jUbfvfwRF+kj1Oe2vvK2Mum8baoSAsSW9HnOlazFUY0KnZxdzo+E4dKhvzf0JuyHvJbvXRmtAoirdysFhr1sGGjXSeGtVW9SbEQozqQpu0rNtxur6RdtPuTttNZs2lS1iFxDu4e4QBAhWEyCdSW4EzXqMne7MYFVq1VzqU3BJWXxXXw6WJm5W2Sj3SiCSqAyT2vyrT8Z4hUwyi6aWvW/3Rq/aROmqdu/6HZpt+59lfb+dc9/xBil/TH4P7nLdozkMTutZZyVL21J0RCuUdwzKSB3SQPCqsuK1HLM4K3NK6+/yNjT4vXisjs/EnXdwLPQtdW/e0RmAIt8gTBhe0V1OHwlGvTjUi3ZlhcYrWvZfnmcnsbAozHpXUwjFFZgqM4gqHP2ePMTpW8jwGjSan70tV8PCxpZ+0mIqpweWN09e/lrc6O9gLXzhsqXFxiLIUM+VEjpLgidM3UBPY1bunWqe6qjtb917LV7L4avyOfq0Ie86cb5n7tk3ZLd/HRd2xD2fZU3bcEH5y3z/3i1NiJtUpX6P5FXDwTqw8V8z6zXKnYigFAKAwv28ysp4MCPMRQHDbVsG9s+7b53MO6+DZCPfWL2MpXOaw94XLaOODqrA+IDV1kHmimfLJR7KpKDWzaNts6qe/UngRw0HiDrrVXiFLtsNVgucXp320+hs+E1v02Lozat7y17r2f1/FrNv4+y9oggK4AUADQjTU6ceOs9nHl80pYmmsk7WnFq1udmvX+D7VWwdWWaDd4STvfle+nh/Pm3XxQS6SxgMnPtkH3TXZ+1+HdTAxnGObJNNq19NU9PM+TezNVQxbg3bNFrz/AC5Yb2Yy09kAEZlcFQCNTBEaGYgma5z2WlP/AFFZKUopxkm8tujXy5nR8fjD9G3Jp2aaV/zqU2yduph1K3EDTw4CD66+h4nCyqtNSschgcRClmzQzX9Cqx+NW7ca4ohWYGPMchBgeFWKVO1PI9eV/IzTrOlWVZaWlmS8HdEbGbTcWVslDxLNMaGSOqo4CCupE6aaVoaMK/bJqL3X5c+v4/H8Kq0K0nXj70Gktb6rnpe6fLbrqWO7G3f0bODPWIKwpbWCDoAT2eVR+03D8XXnSr4RXlG6eqWjtbfktfifMeGYns7xfMrd6dppfv5ypJyAEEMnWkkSIDRrw08an9nMLi6OGqLELK5Tclqnulfa63WhLi6kZ1E9zm8bsm+QCtm6fC2/wHdV7FY/AtZJVod6zR+5PhcPiYyzxhJW1Ts+RfYHerHW7XR3cJduwCFYpcVgIiCcuvE1y1ahRd40q1NxelnJX8N9jpYVoz96rTnGXPKrp+WlvVGZ3+VRF6zcRwOssD2TBrR/8KYiSzUpxceTv/AePgnlkmn3o7XD7Ov3DCop0n0xw/o1T/0Gv1j6/Yl/UxOQ+UCzestbtXQqh1LCGzHQxroAPVNdJ7PcGdGt203drax6jUzvQr8Lsi4LK3Ew4u5yfS4BAFywAwgsS3W46Dhz6ypi4Oo4Snlt06635ctNBOor2crWKzaNnoLr2yCBJKzqcp4cPDjWtxKnWtWir3VnbqjecIx9ONPJUdtfIu8RtvHYqwlsrdeysAZLLQ2XQSyrrEVr37rs0XKEOHUKrqQksz7+u9iuGDv8OhvT2dFc/lpnL/67Df8AMj8UdfuLgWTO99SuYhQhORurmkkcV1MQddK53i2KoTqRjJZlG99ba+PdY5DjvEKWIqRjDVRvqfQrOyUZQwZoYAj0eevZWYcDw1SKnGUrPVbc/I0iinqRsZg1RgASTxMx6uFaniOApYaahBtu13e3lsvE8SikyWlsnA3AoljbvQBzJzwK6vhqth6aPUV7h8SwmKEDXSOXZ3V9AS6HJuPJnTYLe1FuOWtt0Z6HolRgCgsNmRCSNQfrd5NVJ4CUoJJq+t21vm3flyLkMWlNtp20slyy7Lz5kHZOMN3GWYGr4m20Dl86rH1AT6hU2JiqeGkukbeliDDxc8RF2/qv9T7fXHnVigFAKAUBy1lI6Rfs3Lg9WYkewisMyj59sVQthU5Wi9rX/dO1r+Culwcs1GL7vkfOOKU3DG1I99/jr9SY5kkniTqTxqzFJLQqznJtqe56tgGPm115kHzmq0q1CDfva+RajjptKErW21v9zTfAUnXNlBLSAB1QS3EkMBHr7Ktwlnjfrtbv2/OR5jBZ49m7v8+K+fQr/wC2LR6oCgyIItxHdw4Hvqw8HNe9r8S6418rzRXobs5XUeHAH3+FQ1JQiveLfBuF4viNWUMO0mld5nZb+D+RpvMSSWEeMD49476Uq0HpEt8X4BjOHxjUryhJS5xb0ty1S+uxmuHuuuhYr4sRp7OR8u6pG6cZcrmnUqjjbVr0Ku4DMD0gY7NQf/2q+Pxf6XDyrKOa1tPFpG34Lw9Y/GQw0p5L31tfZN7XXzLTYmzXGIXpVgwSNQ2sacOcH3d1cVxnjlXEYKdHJkvbZ8r6rz+V+p3NH2bw+CqwxEKrnbTVW1to/R+e2x22G2bccEoJgxxAPAHn41xtDh1WvByppO2m+v55mxqYqnTaUmaGsEGDII4gyIqrKg4txktUSqcWro5H5Q8Mr2xmSXVGYOAZAAYmSDoDlHGddNJkdT7KynTrSin7r5d9193+I1HF6cZUlK2qf0Z0+6W8SpYwzvmLdBbDwOJ6MAnXtImurXDqsm2tFyucriON4ejLJZyfO1vq0Uvyir+n3rVyyQotoVIuSNS06ZQa2eCw0qCalz6GaHtPhoXzQn8I/wDcS9l3ejw1u0QWa2gByxrHZmIqjiOH1Z1ZTTVm+/7Hl+0eEnPVSV3u0vo2fOd69ordxBZQwyqFIYAEEFp0k9tX8HRlSp5ZdTpsPZ0007p6po+1fJCD/Zdknm94jw6V60+Pd68ivW/ezs6pkR8yuXou3f8Ai3f+41cNjl/vz8WUJy95lm22mAAtsyqFAgkHXny4V7lj6sLRoScYpLR2evPyM9q+Rrxe0A1wsuaDHpEE8B2VWxdRVq0qkb69d9jEp3d0dXu204a0e0E+ZJrtMArYaCfRFyn+1EDG7kYG67O9gZmJLZHu2wSdScqMBJOs1taeNr01aMnYjnhaM3eUdSOfk72f/sW/bX/56k/1LFf3/L7Hj9FQ/tLDYu6uFwrZ7NoB/tMzuw7gXJy+qoa2LrVlacrklOhTp6xVi6quTCgFAKAUBzeJWL98RxKMB4qF96mgOEsqbd/GBRAtYhiToIF1FvTr2l2rd8PlF0cr6/b7nGcbo1I43tIc0vqra9yEDQCBHGOfnw9UVs7a3NDnbjay8S3wuKtBRmBkDQDgeOkzI5a68DXN4uOWtJd/z1LVN0NXOL7ktn3PmuWuuia3aZTY2Gdo4Hl4gT8fOt3w6d6C7r/MivllGSOeu7wJ0Jt5euDGTITBnVs09mYds92tbn9I+0zZtHzv6W/EddeLp/nxLXpgqZwCW7IGg011Bk8fCOdazFRnKGg9ksVQw2PfayyqScbt2S2au+9rqvU147a3Tv6JC6kScxEktBaBPpewVXwMJxnqvSx0PtRiMFPhyp06sZTUk/d8Gnom/wDJlhtr3bWiIXWNVgkSWngOfH29lX6tOlLWbszicJKSTyq65plTcutJZgQxmZ0MkcfjUeLw6xGGnSi91p9C3w3F/ocbTryV1Fq67tn6F1u/tG6+Itm4qgZHiCNTpqRJ18vCvnvGOG18NhnUqOLs0tL8/Fdx9Gp8awmM/wBmgpJv3vey7Llo31O5wMNEhlzNlRx6IYjQHSePMGtFhYRmlmTTbtGS2vyT+4rNx2adldrnbqbsTfz2i7Dr2myOe0Hh650qWvOVbDdrNe/CWWXev4f1I6cVTq5Y/tkro+afKZihlQDsE68pY+WlbX2ZknXfg/oVeLJqkl3r6nS7K2Y1xVC5RCAkscqqIA1PrrvJ4iNNXfpufNKeDnXnJRsratt2RNubu3hqEDDkyvbg94JYGK8LHUnzs+ln9iWXCcStVFNdU1b1aI1/Zly0R0iFSeElT7iakhiIVE8ruVa+Dq0dKkbX8PoStgbg4LE20xOIts9xy2b5x1U5WKjqqRyUVq8Ti6sajjF6fwdrwuco4SEU+vzZ9Aw1hbaKltQqIAFVQAFA0AAHAVrm76stmysAodqbq2bzm5muW2b0ujKQx7SGUwfCJqjiOHUK8s0lr3EU6MZu7If+hKcr931i38EFVnwXD9X8f4PH6aPVmVrcu3PXu3GHYMqz3EgT5Qe+sw4Nh4u7uwsNFM6WzaCqFUAKoAUDQAAQAB2RW1SSVkWDOsgUAoBQCgFAKAUBQ7VWMQD9u1H4G/8AsoDhNsplx94Rpcs2XHeQbttvYlutvwuX7o+DOU9po2dOa53Xyt9TG5Jgk8oHLhHIeI18K2sbJ2RzcnOUE3stPl/BqKr9Zcx5dYj2CsTpRm7u3wTJKVVQjrG/fqa3AHogAacJ59551LTVlb7fQzVabTVvK/1MekgRlQ8dSoJ17zWezTd9SSGJnGOVWt4Edxoe7U+HxqRuximnLQYm8TGY5uca6ePDiOyvMYKLaird5ZdVzinJ37iCzkTqdeMaeweNS5VbUzGUru2l+hGxEdYhuERI1aRr3CDNeU5aXRYtF7Mx2XjBauhzw1B8DzrUe0GAqY7AypU/3XTXfbl+czbcGxccLiVOez0fnzOstbzIAALwhWDAHgGHAwRXzNYDidJKPZzSTuvddr9dv4O7/VYObbzxu1bdbGX+kiZXXpkhzLdZNSDPjULo41RlBwlaTu/de/wJVKg2pKS00Wpwe+O0EvtlVxCgCeOuvZ411Ps7gK1C9WpFrTS+nT7Gm4piqdS0Iu+p9U3HxyFiLrIB0SgZioB1GmvHhXTY+lLs4uCe/I5DhNSKrTU2tufidHtRVbIUKOFBGVTaMElYYBzk4Ky68AxitfQbjdSum+evfppr3+WptsVFTcXGzSurLL3apPTZNeD0KHeK+bXQK2UnK5IBkKC8hQewA5Z7q2ODiqmdrqvlv57mk4opU1Ti7bPy10Xlt5F9uNczYGye3pP+49avGK1aS/NjoOH/APl4+fzZfVWLgoBQCgFAKAUAoBQCgFAKAUAoCk3jEGy/YzL+Jc38FGZW5xO8UnF4d1jrWr9tpjiDauA66CAtzXsmrvDprtHfoabj1OUsOnG11Jb2216+X+DzBYdXgGSzejDKBwnWdRwPsrd1akoK62XichhaFOq8sr3fRq35ueY/DqsBWTnMXBc4GPqjSlCpKV20/hb5kuMw8KbUYSVv+q/yWn1NOKsIgADq7GcxXOQIiIkLqde31aV7hOpJ3s0u+38/QxOnRpxtmUm+l7LpbRb+floeX8LbAlXLkgkdXJwnhJM8G7IjnIFY7aa/crapdd/LvX8WJf09FL3JZtG9rbefc/hzuiJjei06LpO/Pl7oiOHOpqMqmue2nS5jEQpWg6d9Vzt1ty22foQSP608edTt6EUFqRLlZvoTRVnqRL3bGk+qsZktCxGLevIjF45A6EaieII89fdWHG5NF2It1eM8RPAAz4ZdAOfhXjM0lYsJXbuadm2cO2Iy4lmS0wMuOKnLIMQdJEc/y1ePdeEHKkry6d353o2OFVOTSlsV4FoKZlm1jiOExz56T76e+30JFkR02xtsC8UtAE3GEBe0hSTB8FNWliYQjeehpavDakpvs1dPU6BNlYkiRh7pHchb3UWOw7/r+ZG+F4hf0fI2YbY+LdsqYa7P66NbH4nAFJ42hFXzXFPhlecsuW3ifVd2dmHDYW1ZYhmResRwLElmjuljFc3WqdpNy6nWUaSpU1BcizqIlFAKAUAoBQCgFAKAUAoBQCgFAVW8Y+Zn7Lof8wU+xjQHBb3WxFhz/q8Qn/US5ZjzurU2AnlrxNfxmm54Kol0v8Gn9DTbIhgYgjUETMcu7xrpZLZnA4eVrq9vzbuPLVlZTRspBnKAIifRnQgCPbRyaT20/NSWFOM5x0dne/rtf7joPRPRk65SC0SeQnkdDTPus3fsSqmvdahzta/P59TWbcZZCDKxVucnvHZpx7681G8ksrequrb+Xf3E1OOsMyjo8rv9e7vIN0a6kcdSNQBPIdn/AIqSknfMk9Vez+VuvUlrTjKmk3G6k1otX3t322t/kjNqYGgJgZj3xJMDx4VYTajd7la0XO0dF+cyJfBEzrESRMTA0B8ZHqpGV1roTuKT01X5oQ7rfGs2Jk9TR0Jb0eseYAJI1CidOZI4dteJTUdyeEL7ES4PA+BB9tZzaXJFHWxX4mAZIJ00HI+J9dVcRd2sW6Fle5CjQ93f3+2oHuWETd2sR0eMwzdl62D4MwQnyY1BiY5qUkTUHaaP0dsS7AYd4Pw+ArRmxLdbtAbA9AZhqATQHtAKAUAoBQCgFAKAUAoDwmgNNy5QFZth81m4P1GjxAke0UBxm+KzhLr8kVbv7JlvfwVilLLUT6M8Yin2tGUOqa+KIlj0uJAIIJAkwdfhXVzV0fNcLUlGVrteGvobLYOVfTlXjQgADmBzDa1iVsz21X55FilfJH92krdF/nU8vJGeUjK4PWcnQkdWOB8aRd7We66epK45c147S5vry7/E03iFD62pVlIjrEzBhT2CNfXXrK5pXvqmunXf6HvMqea2XRprn02fdz+BBxZGZoIPCDBE8OXh/WtMLG8IycbPbe9lrzWn225HuvWms9LN7u/7bXdl11/O8hXJ1gToTyHAE8/CrcpZVcrU4uTsiHcYEaGdYOndPxGneK8qV5WLWRRjd/wQsTeVfSYDtlgPf6q8ykknmdvEnhBtrKm/AjiXHUV3nj0aPcBGmnUBmoJYuhzki5DC1uUXckpsLFOBkw10jvC2/wB9hUL4lh47Nv8AO8sxwFZ7pIlNuNi7gXqW0g9YvdM+ACKR2fnVOrxOMtk/z4lungXHdki18mVwxnxFtR2JbZuP6xYe2qrx8uSLCwsebLHC/JnYUgtevNEaDIgn1LPtqKeMqyVrkkaEFqd9grkN6vPn8KqkxZpfoCQl+gNy3qAzF6gM1uUBsDUB6DQHtAKAUAoBQCgFAarlAQr7UBXXn5dtAVq4UXsK1thOe09s+tShpYHB7P21a6Gyz3baM9tCQzqDJUSIJkniK6WFam6cXJrVLmfOamErxxE40oSdm1on1JS4/Noi32k/Vs32BPbmC5fWTR4vDx3ZPDheOkrKLtvq0vRs328LijITC3YYEFmNlRB+8+YeIFQz4lQ2s3+eJeocExcdbpfG/wAvqb7W72MJHVsWx2m67t+EW49tRT4stlH1/j6lun7Ptauevh/P0N1ncy8fpMSgHZbsmfxNcIPlUUuLVeSX55luPAqG8m35/wAfUlWtx7Q9O/ffuzW08ujQH21BLiOIl/V8i1DhWFj/AE+r+5vt7nYNeNnPpHzr3Lug4DrsdO6qzr1HvJ/Etxw9KO0V8Cbhtk4e19FYtJ922i+4VFclsiSaGTW7gakx40BoOJXkZ8Jb3UBg2J7FY+Q95FAe9KeygNlkkmgGJ2xZtfS3rSfedR7JoDbgtuWLn0d623g6z5TNAWS3qAzF+gNqX6A3JfoDel2gNqvQGYNAe0AoBQCgFAYOtAQsRboCrxKUBF2Y0Bh2XG9vW+NASLOGtp6CKv3VA91LsxZGzNQyM1Aa7mJVdCwHiQKAw/TF5SfBWI84igAxE8iPGPgaAxa8aA0s5oCuxu1bNv6W9bT71xV9k1kxsUmJ3zwSmRcztHFLbtpP2oj21lRbMOSRU4r5SbIB6OzcbszFE5xyLH2VnI+Yzop8V8pF8/R2rSd7Z7h96isqBjMVd/fPGufpioMaW0RePfE+2jirBM8u7Quvrcuu0gTmuNI56rmA9leD0ak0AjhyKrHsAArAAAiSNPtAg6+ADEedDJJsbSuWdUv3LY/VdgPf8KAs8Jv/AItFnpldRzdUb26GgL/ZXylX7hAGE6eeeHF0/wALAa99Ad/sLaD3kLvh7uHMxlu5JOnEZWOnjFAWqXIoDfbvigJVu6DzHnQG2gFAKAUAoBQGt0mgK/F4agOcbGrZuOH0zZSO+OqfXoKAk2sYH9FlPdz8uNYB6WbtpcwaDhgeMn7xLe816MnP3d98Bb6q3g3daR3Hmqx65ok3sYcktyqxXyn2BPR2LrHlmNu2CfGSfZXrs3zPHaLkVGI+U6+09HZtJ94vc0g9mUTwr0qZh1SnxO++NuadPk04W0RZ9hYH18q9KmtmeHUe6KfFbTvXZ6S7dY6zmuOQQe4mPUK9KC6HnO+v56kMCeEAjsA18ABppWTJgTOv9e3jR94XcD5VhnpGLMPDt4CvJlEvZ2DuXGBt2rjjlkttcHuI868Skj3FHVYHc/HOJXDFB9q7cS0D4hZPnUZ7LG1uKwM3sZh7Z+sLSPfbwzE/CgJtndTAp6dzFXz95bK+EJBoDoNlYDZdsgrhURvtXLfSH8XWNAXtjZ+Bd86WsOX7QlvN5RNAW6pGgEeGlAe0B4WA4mgNb31FAVmL3kw9vjcTwBznyWaA3bD2wb7jIHVAQSzdQN3KNSfXAoDqVagMqAUAoBQCgNTmgKPbOyrV4ayD2igOJx+wMVaJNsi6nZ9YD18aAgYLbWLXogyq0s63SpJC9YZDBkiVJJ7wdRQxYuMLvArkhpBXjyjz/OpIyjzRHOE3+1nmL2Tg8Trct22J+tGVvUwg+2pl2Uiq3Xh+XOf2j8mtsz0F57f6rgXF+DeZNZVJ291jt1f3kcxtDcfF2uFtbq9tpgT4w+s+E15amt19T2pQl+1/Q5zE2zbJFwNbI+rcDIfIgUU4np05G3B4C7c+is3X7CqMR+KI9tY7SJ6yMucLuVjbg1tKnfcuAexZ91ZvJ7L4mPcW7+BcYX5Nn06XEKI5W7c/5mPwooT7kHUh3lvhPk/winr9Jc+85X2JlrEqfeeoz6ItsJsLDWtbdi0p7cik/iOtZVOK5GM7ZdYKxmnVl04qcp868VNCSBliN2s2ousT/vOt7f8AxUJIVt/d++vBQw/VI9xg0BlY3evtxCr95h8JoCZa3aUendnuUD3mfdQEk7PwtsSyg99xoHvj2UBpxG9WGtCFdYHAW1nyPo0BAfeq7c+gw9xu9uqPZp7aAwjH3eLW7I/VEn4++gNibpNc1vXbtzxMD2yaAt8DurZSItrPaRmPmaAv8JgstAWCLQGdAKAUAoDFjQGl6A0NboDU1igIGO2PbuemgJ+1wYeDDUUBSYzdbj0dw6/VuDMPDMIPnNAUjbGuWP8AVMBMkp86p0iI9IeVD1F25GWFxhjqtw4gGfMHgazCUo8yDs017+rJ1vaZ+sAfDSp44hrcilhYvZm/9ItvEx3ZgNPhUiqU5bkTo1I7ehvqVW5ETvzMTQyjEmsHo1E14ZMj1LLHgD/XfXlySPSTZZ4CzlHW4n11XnK70J4qyN+K2tbt+myr95gD5ca8Hop8XvnZXRWZj2KsfvR7KAhNvDibn0OHPi8/HL8aA8GCx1307wtjsTj5iPeaA34fcxSZuNcuHtZo92vtoC6wW7NtPRtqO+JPmdaAtrWyxQEu3ggOVAb1sCgNgQUB7FAe0AoBQCgFAYkUBiVoDzJQHnR0B4bdAYNYoDS+FoCux+xbdz00VjyMQw8GGooCkxW7BH0Vwj9W4M4/EIbzmgKrF7MxCgxaLN9UoyMD45ipHlQFP/at2yYvWnt98ED8j51lNrYw0nuWWD24rQMwM9vVP5GpFWktyJ0IvYuL+Nw1v07ik9gOY+S61l15MKhFFfc3rsKYtW2du4Afm3sqJyb3JVFLY1na2Nu/R2Qg7W/+R+FYMgbGxd36XEEDmEn4QPZQE3Cbl2x6QZ/vGB5LFAXuC3eRPRRV8FAoCztbMA5UBLt4MDlQG5bIoDMIKA9igPaAUAoBQCgFAKAUAoBQCKA8igPYoBFAeRQCKAxKUBrawKA0vhBQGi7s8MIYAjsImgKPGbi4W4ZyFD2ocvs4UBqtbiYdeRf75J9nCgLTDbBRBCqFHcAKAmW9mAcqAk28GBQG9bIoDMLQGUUAoBQCgFAKAUAoBQCgFAKAUAoBQCgFAKAUAoBQCgFAKARQHkUAigEUB7QCgFAKAUAoBQCgFAKAUAoBQCgFAKAUAoBQCgFAKAUAoBQCgFAKAUAoBQCgFAKAUAoBQCgFAKAUAoBQCgFAKAUA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5" name="Imagem 4" descr="softwa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77782"/>
            <a:ext cx="5220072" cy="4180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(</a:t>
            </a:r>
            <a:r>
              <a:rPr lang="en-US" dirty="0" err="1" smtClean="0"/>
              <a:t>metodologia</a:t>
            </a:r>
            <a:r>
              <a:rPr lang="en-US" dirty="0" smtClean="0"/>
              <a:t>)?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4034" name="Picture 2" descr="http://www.mises.org.br/images/articles/2013/Junho/pergu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96752"/>
            <a:ext cx="4968552" cy="5436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a </a:t>
            </a:r>
            <a:r>
              <a:rPr lang="en-US" dirty="0" err="1" smtClean="0"/>
              <a:t>primeira</a:t>
            </a:r>
            <a:r>
              <a:rPr lang="en-US" dirty="0" smtClean="0"/>
              <a:t> </a:t>
            </a:r>
            <a:r>
              <a:rPr lang="en-US" dirty="0" err="1" smtClean="0"/>
              <a:t>metodologia</a:t>
            </a:r>
            <a:r>
              <a:rPr lang="en-US" dirty="0" smtClean="0"/>
              <a:t>?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Vantagens</a:t>
            </a:r>
            <a:r>
              <a:rPr lang="en-US" dirty="0" smtClean="0"/>
              <a:t> e </a:t>
            </a:r>
            <a:r>
              <a:rPr lang="en-US" dirty="0" err="1" smtClean="0"/>
              <a:t>desvantagens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8130" name="Picture 2" descr="http://4.bp.blogspot.com/-aW8JmMAvD-A/T-I-QKdmxBI/AAAAAAAAAB0/3h-q0Vz6o7I/s1600/Imagem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050065" cy="54064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Qual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precisa</a:t>
            </a:r>
            <a:r>
              <a:rPr lang="en-US" dirty="0" smtClean="0"/>
              <a:t> de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atenção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0178" name="Picture 2" descr="http://cronicasdasurdez.com/wp-content/uploads/2012/09/pergun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538200"/>
            <a:ext cx="3960440" cy="5270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 a </a:t>
            </a:r>
            <a:r>
              <a:rPr lang="en-US" dirty="0" err="1" smtClean="0"/>
              <a:t>fase</a:t>
            </a:r>
            <a:r>
              <a:rPr lang="en-US" dirty="0" smtClean="0"/>
              <a:t> </a:t>
            </a:r>
            <a:r>
              <a:rPr lang="en-US" dirty="0" err="1" smtClean="0"/>
              <a:t>seguinte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Análise</a:t>
            </a:r>
            <a:r>
              <a:rPr lang="en-US" dirty="0" smtClean="0"/>
              <a:t> e </a:t>
            </a:r>
            <a:r>
              <a:rPr lang="en-US" dirty="0" err="1" smtClean="0"/>
              <a:t>Projeto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é </a:t>
            </a:r>
            <a:r>
              <a:rPr lang="en-US" dirty="0" err="1" smtClean="0"/>
              <a:t>feito</a:t>
            </a:r>
            <a:r>
              <a:rPr lang="en-US" dirty="0" smtClean="0"/>
              <a:t> </a:t>
            </a:r>
            <a:r>
              <a:rPr lang="en-US" dirty="0" err="1" smtClean="0"/>
              <a:t>nessa</a:t>
            </a:r>
            <a:r>
              <a:rPr lang="en-US" dirty="0" smtClean="0"/>
              <a:t> </a:t>
            </a:r>
            <a:r>
              <a:rPr lang="en-US" dirty="0" err="1" smtClean="0"/>
              <a:t>fase</a:t>
            </a:r>
            <a:r>
              <a:rPr lang="en-US" dirty="0" smtClean="0"/>
              <a:t>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	</a:t>
            </a:r>
            <a:endParaRPr lang="pt-BR" dirty="0"/>
          </a:p>
        </p:txBody>
      </p:sp>
      <p:pic>
        <p:nvPicPr>
          <p:cNvPr id="51202" name="Picture 2" descr="http://www.supercontratos.com.br/fotos/Analise-Cadastral-de-Pessoa-Juridica..._2013-08-20_11-43-10_0.jpg"/>
          <p:cNvPicPr>
            <a:picLocks noChangeAspect="1" noChangeArrowheads="1"/>
          </p:cNvPicPr>
          <p:nvPr/>
        </p:nvPicPr>
        <p:blipFill>
          <a:blip r:embed="rId2" cstate="print"/>
          <a:srcRect l="8325" t="8200" r="8425" b="6244"/>
          <a:stretch>
            <a:fillRect/>
          </a:stretch>
        </p:blipFill>
        <p:spPr bwMode="auto">
          <a:xfrm>
            <a:off x="5004048" y="1556792"/>
            <a:ext cx="4130811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Análise</a:t>
            </a:r>
            <a:r>
              <a:rPr lang="en-US" dirty="0" smtClean="0"/>
              <a:t> e </a:t>
            </a:r>
            <a:r>
              <a:rPr lang="en-US" dirty="0" err="1" smtClean="0"/>
              <a:t>Projeto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Escolhas</a:t>
            </a:r>
            <a:r>
              <a:rPr lang="en-US" dirty="0" smtClean="0"/>
              <a:t> de </a:t>
            </a:r>
            <a:r>
              <a:rPr lang="en-US" dirty="0" err="1" smtClean="0"/>
              <a:t>Projeto</a:t>
            </a:r>
            <a:endParaRPr lang="en-US" dirty="0" smtClean="0"/>
          </a:p>
          <a:p>
            <a:r>
              <a:rPr lang="en-US" dirty="0" err="1" smtClean="0"/>
              <a:t>Desenvolvimento</a:t>
            </a:r>
            <a:r>
              <a:rPr lang="en-US" dirty="0" smtClean="0"/>
              <a:t> da </a:t>
            </a:r>
            <a:r>
              <a:rPr lang="en-US" dirty="0" err="1" smtClean="0"/>
              <a:t>Arquitetura</a:t>
            </a:r>
            <a:r>
              <a:rPr lang="en-US" dirty="0" smtClean="0"/>
              <a:t> do </a:t>
            </a:r>
            <a:r>
              <a:rPr lang="en-US" dirty="0" err="1" smtClean="0"/>
              <a:t>Sistema</a:t>
            </a:r>
            <a:endParaRPr lang="en-US" dirty="0" smtClean="0"/>
          </a:p>
          <a:p>
            <a:r>
              <a:rPr lang="en-US" dirty="0" err="1" smtClean="0"/>
              <a:t>Modelagem</a:t>
            </a:r>
            <a:r>
              <a:rPr lang="en-US" dirty="0" smtClean="0"/>
              <a:t> dos Dados</a:t>
            </a:r>
            <a:endParaRPr lang="pt-BR" dirty="0"/>
          </a:p>
        </p:txBody>
      </p:sp>
      <p:pic>
        <p:nvPicPr>
          <p:cNvPr id="52226" name="Picture 2" descr="https://www.natanaeloliveira.com.br/wp-content/uploads/2011/07/consul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9" y="3356823"/>
            <a:ext cx="5245578" cy="3501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60" name="Picture 12" descr="http://www.facadiferente.sebrae.com.br/wp-content/uploads/2009/04/projet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65312"/>
            <a:ext cx="8256917" cy="6192688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Engenharias</a:t>
            </a:r>
            <a:endParaRPr lang="pt-BR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r>
              <a:rPr lang="en-US" dirty="0" err="1" smtClean="0"/>
              <a:t>Fase</a:t>
            </a:r>
            <a:r>
              <a:rPr lang="en-US" dirty="0" smtClean="0"/>
              <a:t> de </a:t>
            </a:r>
            <a:r>
              <a:rPr lang="en-US" dirty="0" err="1" smtClean="0"/>
              <a:t>Projeto</a:t>
            </a:r>
            <a:endParaRPr lang="pt-BR" dirty="0"/>
          </a:p>
        </p:txBody>
      </p:sp>
      <p:sp>
        <p:nvSpPr>
          <p:cNvPr id="53250" name="AutoShape 2" descr="data:image/jpeg;base64,/9j/4AAQSkZJRgABAQAAAQABAAD/2wCEAAkGBhMSERUUEhQVFRUUFRYXGBcWFRYXGBQVFxcXFBcVFxcXHCYeFxkjGhQUHy8gJScpLSwsFh4xNTAqNSYrLCkBCQoKDgwOGg8PGCklHBwsKSwsLCwsLCwpLCwsKSwsLCwsLCkpLC4sKSwsKSwsKSwpLCwsLCwsKSwpLCwsKSwsKf/AABEIAMIBAwMBIgACEQEDEQH/xAAcAAABBQEBAQAAAAAAAAAAAAAEAAIDBQYBBwj/xABBEAABAgMFBQUFBwMDBAMAAAABAhEAAyEEEjFBUQUiYXGBBhMykaFCUrHB8AcUI3KC0eEzYpJTovFDY4OyFcLS/8QAGQEAAwEBAQAAAAAAAAAAAAAAAAECAwQF/8QALREAAgIBAwEGBQUBAAAAAAAAAAECEQMEITESIjJBUWHwBZGhsdETM3GBwVL/2gAMAwEAAhEDEQA/APQEiHiOCHCEA4Q4Q0RJdioxcmJiRNrEig8RtWHLVSuUdaVbIzZHMiMAnl8f4iTuyanDT94eBFCOBcPCo53RhwkcYAHAw6IzIDu584nQoaPAFD5NlUrAU1ib7gRClzlZFonTPOdfSMnKRVIi7hshFR2jtM2RLE2WjvEpLzRW8Jeak6tpF/3wFcBn+8SKukMav6xKm0+AasCsFlC0hZwIBA1BqIsozuyybLMNnP8ATLrkvkn2pf6cuBi+RPBiclt34FRoym3LAbJPNqQ5kzSBPT/pqwTOGgyV56xYuDF3NlhSSFAFJBBBwIOIMec7U7WSLCVSUq74o8F1QN1JwQtWRThmWaKWZKPbfAljbdRRqVKbGnOMptz7QJMp0yvxVjQsgc1Z9IxO2u09otTharqPcTRPXNXWKYK0EcWXXN7Y/mduPSLmfyLHa/aOdaD+Ist7ookdBj1ir78Q6LbZXZeZO3iLiPeUKn8oxMee5dTt7s7KUF5IqQHOrxfbM7ILmb0092jT2j0y6xo9nbGlyB+Gm8sYqVU/x0iyOp0qNIFExlm/5B7Bs6VISBKQGOKsSeZxMST7SEipdtfhzhWdK5tJY3ffPh6Zq6U4xaWTYqUEKe8r3lV/xGCY68WnlP0RySmlyA2SxTJtVAy0akbx5J9nma8IurJZJcsMkCuJVUk8SamHA8xDjzEeljwxx8HPKTYl2FB9kdKfCIjswZKI9fjE1yHD6rGrSZIP9wV7w8v5hQW/EwonoQWBAxwzGhJlD6Jh3cjSEsUSrY37xHDaD9CH3I5djRRS4EyMT1cfSEVKP/MOIjgihHLytfjD0k6w1c0ChNT9fOHCARIH1MdEMSYfAA4LIh4nmI4aZg1HnAAUm0RIm1QCJoiQGFQFgm1w6Xa2oen7RXAxTbb7XyLOClSr6/8ATRVT8ck9YiXTFXIqKbdI09vliakB2UkhSFe6ofI1B4GM7tbt9IkAguqaKGWirHirACMBtnttaLQLoUZSD7KTU/mViejCKER5uXWpbY/md2PSXvM0G2+3VqtTpKzLln2EEhx/crFXw4RnwBCKolsVgmTlXZSSrU5J5nAR50pSm7kzujGMFSIlGC9nbHmzzuBk+8qifPM8o0uzOyEtDGaRMV7vsDpirrThF33TpwuNlTAfKGomM8yXdKzZXZmVJqfxJgDupmHJOXMvFwHIBNOED23aSJQdRYmgADqUdEpFTE9h2RPn1mPIle7TvVjjlLHryjfHictkjllO92Rm0Xl3JaSteaU5DVasEjnFjZOzr709V8+4n+mOeazzpwi2sdilykXZaQlPDM6k4k8THJ1sSMKnhHp4tNGG73ZzyyXwPCAMKRBOtSU8TwhhRMXjuiJZdlSnJzxjqMgaRaZqlVQLur1gxIEOY8o5dgATwoUKABPChNCgEDpiURFLMOmqYO4HE5PQHzgGSNEYknU+kcnOkOSogYtjzYYtpCSUMo04kV6/WkMDi5AOMJMpsHhG2AKunxM44jUN8OBiAbSDkGl0lwWdtRycHkYAJyjhDQkjRsqfzEKrbm95g+6CQpOobMfWMcRaHJABIxcsMci9eUAgluPwhCYNc266QMbxoRyNf4rEM1K6XikPQnAE5Ymh4wwDV2lGZxpXXDPCOS56SSkYivMaiAJ1mJISpVFCpGassBQ/HCK3a9qk2es2aq8KoADq5MakeQ8omUlFWxpNukaCZPumrAZnTjyir2p2pkWbxLCj7iGKv2A5xhdq9sJkzdl/ho1xUp8XIAA6RSNHn5dcltD5nbj0je8zRbY7cT57hB7pGiDvEcV5dGjPgQ0DSOpSSQACSaAAOTyAxjzJ5JZHcmd8McYKkh0KTKUtQShJUo5AfTDjF9szsctbKnG4PdFVnmcE+p5RpLHY0S0NJCQH41yqcSecSokTzJcFFszseHBnlzjcSfir9vONJIs4SlpY7sDAXWA4t84cpCXdiDmxZufQRLJlrm/0xun/AKinu/pGK+lOMawg5Ooo5J5G92yOdPQE3lkJbFRLAdYh2Ymba1ASQUywazpgYf8AjQfEeOEX1l7PyhvK/EX7ywC35U4J6V4wR91UjwFxpHoY9J4yMHl8iHZ/ZKVZlGZvTZhf8WYQpQB9kUZA5CJrTtRKTdYk8oNsu1GosY0ZQjsyzgVSxTlmU8zpHbFKO1GTbYAJK1+I3RpE8uzpTgK+sSlMdAiyRhBPCOJQBgIkjkADXhXo7CgA4TDY6RHGgATwo5CgEVkq0cDBYXeDEBjQucekVqIKlzwMeHrSAYlz1pN18KihqnrmP2gaUhaVOliGKt5zeGJSAOHy0g5ShMTTEYE6ihHygdK+lf8AFX19VgA4rZy1pAdqumoF0aC7jw4Q6zbOAN41UlwoMnTKmhJB0JEFSLWkbqiBmA+BFSkD1HBxlDlSrzrIDsxGLAVFMHDv1IgAZMswABlgBqgO4UDiGFK66xIqQSxDgjgBTMGCLIlktSlKZjI9RWGbT2jLs8tU2aq6lPAk8gBiYG6VsdWMVZydOrmKza21ZFnT+PMSnRIAKlckipjHbd+0qbMdNmT3SfeLGYeWSfWMdMmKUoqWVKUcVKLk8yY4cutjHaG/2OvHpG95bGp2126mTQUSQZaNSXWR8E/HjGaVMJJJJJOJJcnmTjEUOjy8mSWR3JnoQxxgqih7xwxYbM7PzZzEC6g+2rA/lGKvhxjVbO2FKkEMLyy+8qp6ZJ6ecQkKWWMTPbO7LTZjFf4SOI3zyTlzPrGnsGy5cgDukOTipwVEav8AIQWHreYjKmWhhnegEIQCVGqUJqefAPmphFqPkcs8jlyTihdzhhl04wwKUstKTfLsaslP51YDkHPCDbLsJSqzi3/bQT/vXieQYcTFxKlBICUgJAoAAwHICO/Fo295nNLIlwVtl2EkVmkTFaMyB+n2uZfpFhVPL4fxD5iwA5IAGZLDziqtPaSWmiAZh4UT/kfk8dcp4dPHtNJERhkyvsqyzBzESid5xkp3ayYklkIQP7lFWODANjpB+w59qmrK5gSmUQLoKWWcagAukFx4q0wiseeGXeG6FPFLH3i+VXERCAU+ElucTDjHSmNjMik2tqHDXTnwgsQIuzPhEYUuXgHGY+Y0gAPjjRHLnhQcVfTLmDhHVrAxpzpAA5o4RCBjl6ADkcMdJhhgA7ChNCgEZ2Us4E/yIITUMWY0wgOfJJIIoQejZgxPLmQDGCbMQsi9xZhvDB+YFDrBthQlbhSlXjXHxD+P2iGdJvCniFQeOnIwNJmF3FCD5EYj6/aAC3nbPvAMoBSS4N0V0P1nwdzbPawoOMRQhjXiH8/MQGi2uApqYGlU/RjsyaUrByVxDk5p+Y4vrAAWCQrAAE0q9NPmOukR7ZsKpssBNSFAtSoqDjzh4QkhiQyqgu5BxoT5iJ7FagolL7yGCsuRbQxnkgpxcXwzTHLpkmvAwG0uy0tRLouK1AunywPlGetvZWYlyghQ08J/Yx7TOlhSWIB4EUeM0rZypgIuFKwcEuUeZ3uFekeJPRZIdx2enDVRl3jyyybDnTFlKUEEeIqdKUvqfkHjU7O7MypW8fxVprVmBxoglssT6RcTZBSCClQNLwqxBwYjV/XpEEru5YUsKAA8RUQm6GFDhpnrGMbW0luGWTe8XsTqBWkElSDR2ZxwPCG2u3oQl1FKRmTmeGb8Iz87tOuevurGgzVZqO6hAdiokt69HjR9mdgypYFptEwzZyf9Rky5Y/7aTnxx0Z69UMEpbvg5G6H2TZE+0C+xky8ReH4swf2pNJY4qc8BjF/Y9mS0Iuy0sk4nFV7B1KNVHKvKBLb2zlj+mkrOvhSOpqegjOW3bU2Y95d0HFKCUg5VOJipa7TabaPal6fk1jpM2XlUvU1Fo2rKkumYoXhkKk9Bh1/k09r7UKNJSQge8up/xFB6xQWd1lpSSquIwBzdWAxwd4zXa3tL93eUhV6eCQsAbkrH2ndS8N1m1OD4PUa3U9xdEfr7/hG36Omwd99TL7avaGUlQ7+cCrILUB5JwAi+2BssWlIUmdKu6IWlav8AaWHnHgUycpaipRKlEuSc4IlT0AgmWH1SSlQ4g4vFY/huO+rI3J+pnLXz4gkkfTFl7PyZSrwTeXkpVSPyjBPSsELSRUdR8xxjwLZnbOdK/pWy0y+ExXfJ8pgU3pGt2b9qtrSPxESLQnMyyZS2zpvJJ/xj18fRBdKVI4JycnbPUAp8IUZPZ/2nWJZ/EK7OrNM5LJ5iYklD8yI10ialaQpBSpJwKSCCOBFDGyaZmMLiOFcEBMNVKhgBlFbyDdV6KGih9NDk7WQ91e6r3SDXiDgRxiZUmB51lSqiw+hzHI5QgJJlqQcFDAlwQWAxLjCHSbShXhUFciDGd2hZFyxdIBlqPiBG8+CVXgblehyxaG2OaUsoKYtulXumr5hiR5CADU3YVyK3Z9tWp75SQKOMzV+mHV4OFohgSNCgK+tW8lQAOGOEKEBUz7FXxKywOnKIu7u5k6u3nhF5b7NFXNlu4MUApZ4/COqs15Tgs4rx0I4/xpEMgFO6S+h4ceLQUhUAEg2e/tEOMjQnIkQOZWIIYvUZOMCPSCvvoSzv9ftHbZLcXhiMWq45NCA7su6HSczVyaKOY0f48xFkScR4k/7hp9ZiM8uaoEHgwVqDq5w48tYNs203a+oA0FTnhlkr48xCGXsueCAXoYHtKHKZiSqhBN04j4ENSM7tm03SFIWQku6Xub3vVq2vFjqYAsvaFaFEpBUFAghalFLu4IcmoqCwDvWOXNqMWH9ySXvyN8eLJk7qNDtATCsXUhUtqBN52JwLUcEnFscaGKjbFjsCh+MnvS1EpABGLYbyTXMiK2dtGapN1SyE+6ndTXlU9YrVbQQFiWh1LOCJaStR6Jw6x5E/iMsr6cGO/V+/9PRho1BXllRb2baKZKbtkkSrMnMhIUtROZJz4l4AtlqABXNW7YqWaB+dBBNj7NWyeplXbMlnJLTJvIJe4g1dze5RqdkdlLPZ2UZffLb+rMN9YehZJojkkCEtDnz7557eS90N6nFi/ajv5mTsez7RPAMqUq4f+pMeWgB2cOL6uiW4xbWfsSzLnzBM3iCkBkMCReuObwyIUSGc0aNTZrSEKKXcHB8jx+fQ5xjPtR7e/cJXc2cj7xODjD8FBoZhGprdBzc1j0cOiw4d4o4suqyZOWZ77QO2ybDfsdiUL7MqYKGzhvAn+9s8gdY8jOp51xJNa8Y6oF3LkmtS5JNSSczxiNyY6DlZM8NaGQ8GAViUC1IaJ5TrzGMTOIYcIATCrPt1eBN4aK/eLLZe3zJVekTJlnW7ky1Mkn+5HhV1TGeMkRyXKY40hbjPXdj/AGu2iWwtMpNoR/qSWRMbigm6o8imPQuzvbKx22kickrzlq3Jg5oVXqHEfNMucUlwSIn+9BRBUGUC4WmiknUEYGNFNrkVH1WZcRqkiPDezH2x2qzEInvapQo6i05Iwov2/wBVeMey9nO09nt0u/Z1uwF5BotD+8noahxSNVJMRPNsqVApUAQQxBqCNCM4prdsQoN6WVEfmLp88RGoMqGGTDsDIieUABjTANHRbXp5/tGin7PByxpyGf1ygeZshJyEMRVC0j6Mdgw7DTCgEWtqkuIz1qsRHtqx4DpSNWtDvkH84rbdZ6Ewk7KZmxZyPaUebFjwiaTMCg4PDKh8oU20pD19Dn/xAyJyQokHmDwzD/VIYg9Uq8Gcg5GlDrhAElU4bpmGhbKmgoBT+IgnbeOEtD8VUHliYrbTPVMLzFPwFBy4x5Wo+KYcfZj2n6fn8Wd+LQZJ7y2RanaMlKVJW6lOWSkAgvqS7ZvXMxXTbWtRcbn6iaafX7NXK2kgG5LBmL9yWkqPVvDzLQ+y7Mtc+qms6Qzgi+sjkKJpzzjieTW6rjsR9/39jq/T0uDntP3/AESzpyEC8tQ4lR+ZhWMzrQWs8lSgcJityXzClVU1MAcYs9mdnrPZpoVMR3t4gBc1V9jiFil1LYFgKMY1c2eoUpu1F0KUQAHIBoHbLMHrG2H4XijvPtP6GeTXze0NkZmy/Z+uYAq0zy4xkyt2W7VCleNQL4uMi0aKzbLRJlgSZSEAe5unjeepNMXJcQaghSb4JLppVnzApAK57KCqO/HkCQanQ5hhSkerDHGKpLY4ZTcnbZLY7YXUSlRJIDswzAr5QSqbMxZKRnmRxiKTad4qLgKISl8AwzrQkv5R2229EqWqZMUEoQkqUo1AAxLxokZtlN2z22ix2ZU+cq8RRCAyTMmEG6kY0xctQOY8n7D7Gl7VtNpmWyYFziElKDMKO8UXBO7vXUBKAANaxU9q+0c7alqdAJQi8JMslKbsu8N4uQL6t1+QGTxWSdoMgypkuWFJBSlfdp7yUpOG8lSSCC+pepeObPc4uMXXqVF07aNr2t+ysWWzzLQiYqWJYe4tQmJmH3ZagygfzA49Y8+EhdwruquChWxCXw8RodINVt+0WhKZE60LKCoE94takJ0JSHw0A8sY6i0zrHMCBOBSU3h3c29LUlTh2ql3BO8k5GMcKyRjU3bHJxb2RWqFWwOhx8oSRDLxAukm7eo9boNH40HCDto2OXLSlcuYuYlRIcyyi6QzJU9DQ4g5Gkb2RQKoxGpUOeFdhio6VkCJ7LbQBdKUkO+8M9X1xEDTBDAYloaLIS5Sid7u6i6C6g2ZUo/xhnAq6PnkOPGGITmYkSlzBwMdZpJJpHqf2R7KWLYlSHCZaFmYct8XUo6kP+iMXsPZK1qSiWm9MmG6lPHicgBUnIR7/wBk9gJsVnTLTVR3pi2a/MOJ4CgAGQAjaCrcl7l+0NKYQXHXhgMKYYURIY5FARd3HYkeFDsQpM58Y5PlPFParVdCKs8xIFecXFktAmovAvkW1hPZ2Pko7fZWwiscVSoUNHjT2uU+A/aM5brHMBLXWq2PR4vlC4ZSTNkLVMKUqSkAPeLknkn+YOs/ZWTjNUqYdCbqeV1OPIkx1PePUpOmII45v6RMuYSbpIrUGrgjTiDWOSGkxwk5Jbs6pamclTZZ2GQiSAiWlKEjwhKQkAaMPryhm0kM0xOLsdOD+g8oGk2lZopNRmGYn3kucP8AiJZapqwQbgDkEEE0/kR0dJg5EK0BSWwCsNH0GkO2bbACZUxV1SRuktvAYCuJGWoObR2zbDNb80qB9lmA9anCtMIIk7IlAgkOpOpLcCBh9GHRNgdr21Ks5S5KkzFXCkJUplH2gKAJZydG4GJxapjtLQoitWamTkZjDHMHIwekpxSMP7TXhURy1bQRLQpa1BKEC8pSiAEjMnSHQrAZ1nUJaysoloYlRUwSEipJJ8LAYvToI8N7cduF2xXdS1qNnQd1wQqcRXvFJxbMDqQ+Fl27+0SZtFYs1naXZyoB1Kud8XoqYT4EPUJxNHrQY1CzLeWpSSlfiEsoVnQuQQ7pBAcHk8Yzn4IaRFaZSbiVSwssAJhUZZAWfdAqE4+IPDSkrLoQ5CASEIwAoVEJoMRWgrESlmrl64qxpmT5QUZipCgqXNNcCkTZbs3Is5LMcqgRkUPVPlrkMEhK5YSQSsb7Xr53hiXTug+xTExxEpc+6mWlayhBVdJvEAMFM7EjwkAasBSILXPKpil13qly7k41AFOkEzrBLMozZcwkoCbyFozJum6pLpxLsTg7nKFQEcqWAq5PSUlOO6pCqhRAJAJxU7lKvCkYBogCqKGT5PvMaE4P5CJrbb1TLl5T3AQC6ziX9slqvhThBViskmckJSpaJud5N9BPDu95KXzKS2sMBsmyIMpZJUZjo7tly0pFd++F1Vu4XTjjDNnLQmanvpfeISd5F4ovBsL6apxBcaZxDMQEkpK0m6WdCnHMFmKcniW2pTRaLoCvYSFgJ4i+pVD+boIZI22JSFG54SokJ3jdS7hLqAvMGD5tESQDm3P+IJE1JklDJDLvvcBWS127fdwhiTd1rA6JTwwQsYt9lbPUpSQlJUtRCUpSHUpRwSka+gFTC2LsWZOmJRLQVrVgkYkDEkmiUjNRoOJpHtXZHsXLsSb6ylVoIqrBKE493LeoTqrFRroBUY2Md2N7FCxo71d1VoUN4+yhGPdIJyzKsSa4UjWy5wIcfXCKW0T1k3bhq+8pQSKVcHGmnAnKJLMJqd50qpgm9vD85o+mVGpiNkSXSZzRKJsV0ueFAFJcH66HhDkzmh0IsO8jl+B0rjpVAMmvx2B78KEBW2mxpWxJIulwxzcEfCLXZFnTLRcBUeJNfTlFcpLiJ7Or6YQ2rBFvMRFZbLPFnJIKYjny4iLrYbMpaZDGIkmLi22aKiYho2IJAqJkLwINfiPKBUqiWWuAYahFXevM/ItBAlj6b44wJLXC2ltSXZ5Sps1QQhAck+gAxKiWAAqSYQD9p7RlWeUqbOUEoQHKjXgABiSTQAVJNI8J7cfaBNt0wOgpsyVbsolQEwg4zFJIdXAHdydnLe1XayftS0BCWRLS5ly1LCQkYXlH2phfJ2BLUcmjkW+fZld1MvBNHlrYpUkkmgUCkpLnBnc1jnnO9kUkKYizTEqWm/IUlJN28JqTkEpcpmAmlagcMorBZ++mS+8vBFQVkUoCQCsCtaOS9YVm2bNnKUpCBdUsslO6C6vCgV5AP1jbWBctIKEhAJTdCZgO5k6cj5aRkUDWjYMlUqsoEht9LJCEjKlSDxbrGTFgK1LlyXMsKdyWS4GJyJxYthFnapqpk0ypKilIBvkPdqRkPovwi32ds5dlQkqTeSpRWkhkrcNVn4Cp4QAZGfs6bIX+LLIx8SQoVBAN00Jq4cioEDKF1SgCSGa8xSSCMGfi2JjU9ptvJmJIQsrWvdVeDFPskacMBDrN2PlFJE6YUKCXvMSFKcbqRh14QAZazT1SyJiWDEpD3cSN4BKncXSxoRvMcYmt1pC1pWlCUviEouAEMygyiHalLuDtV4nt1iMjdJSsLSpnSCRlR6pNRUGB7Bs+ZNN2WkrKQVHkKlyaDPygAZKmrQrvEEggneZ6qBSXJBFXIrBlrtyZkolSE96VDeSkoJ95SgncWS2JCSHJrlEmee7XLvKSL14pDFKlAjEY+yKg5YRBKlvDEmdloeNB2d7OTLTMuy00DX1kEplgtiB4lMXuCp4CCOynZKZa1sHRLSWXNbA+5LfxL9BzYH2LZeypNnkply0kJSMKBzmVEneNXJq+MXGNg2QbA2BJsSbss7y7t9SiDMmUNCQCGD0SGActxtZi0g58KjQddcOPKEZ4GKQAXAc1cYeJvR4HXPSmoLNiBiNGAY1qavV42SIJVG81Gc4FxV6XFKwYsRyjiZKjQu76EgDRyBTzgf8A+QSCQlO8wwLvkPDjgYKTOmkC4gJDZ0L11OrZHOGB2VZlpUVJZz4sN/o2PXIAxKi1UF8gEqIBDtwBfA5Mc6aOOqxzleJYxJo41YMGdg3Xyh0rZCRVRK6MxwqXqMzxhgGomkVFR9esEy5wOH/HOBO7rSnCJUWBaqgEccPXMecAE16FD5dhW1anUAtw9I7CtABJMSJgRBIzfnT1H7ROidqD0r/PpDAs7JPaDlCKaVPD0NdM/LGLWyzXDRE14lIGtMl4o7ZZ40s5MVVslE4Dzp6RUWJooCGhyVQ+fLIOXl/MDlxp8IskImWtMtClrISlIKlKOCUgOSeDR4l277art01g6ZEsnu0mhJw7xQ94jAZA6kx69NSZqVIWhJQoFCgVGqSGIa7oY8l7S9jptlUbyb8ondmCo4BWim88ozyXWw0ZNktx41B+uDQbYtkKtC3Tup3UjxGoASEpvEk5Z0+EMyxaQfsjbirOLikBSCXY0LnEgxzNGiZprOg2ZKEzAUlCAy0EGjXbzVY44c3ih2vahOmIkyVOCrxEM9CfQPHNu9oUTUtKSpN7xkl/VyYtbJsBCEjdvMHvpDklqFwQUj4CEA7Z+xEyUqWmZcXRN1W8ZnNPsjN8MoF2rt+6DLEv8VgxS5DF8teDQ+37cXJZAaYVAslQcp0IP0YF2FZGUtU/dmKO6pVQ2dRQF/hABN2a2PLUgKmC8VE3wwKk1NGVmaE516QbtS3my3igqu3mSiYHvB8CDm1dIn20UIQFlIQEpIvJWCpRd6lLcAxHN4xNqt8ycQZirxAYO1PKABWu0masrUwcs9WSOgJYcBCG4tiUrAzSokMfdUkgimXmI7OlpRcuLVfIdaVIKbhowB9seKvpmYlrvF6DVgA/+IAhk8nAhzSgEaHsnsBVqnXA6UIAVMWGdKasEuRvqYgaVOUCdndgzLXOTKlDeVVzglIa8tXAOOZIGce87A7LSLJJTKQL12pUcVrLXlqbMkYZZRcY2HArFYpUuWiXLF1KRdSlikN+Vg76nHnWHLs8x7stFKG8pdwZm6AAVGraCr6g2yRoPIROixrOTDU0+Mb0kSUKdhE1XMVi7CjaCtKOcoKRsmUC5TeOqiTxzpFuizodlTEAnJwSc9YLFllJxrz/AIhWgoqUSwAwAbQCJ0WNR9kwaq1pSd0AABzRvrP0hn31TaP6cIdvyAYnZhzIEPFnlpxLxFMmk5xCYKYBf3qWnAfXMwNaNqVCRq5zYD9yw5PEJEDyEu6vew/KPD8z+qCkOw47SVrCgW5Ch0hWBhcTy5kI2FeTKHCvpjEVRiGhgGAghjhBcimBI5H5GnpFZLmQVKWYALxG8Kl2+MD2iXDbJaNYLmoeMu6yuTPW2RFXNEaG2JAx/cnkBUxTTwR7J9PmY1IK9Zao68R/H7xHPUmZLUksoHdbEE6ZB+oieYW9k+n7wGLOoKJSkEFqEMeQIVRvrCBgZW3/AGZiYCqQru1V3VlNw0oAQSU51ryzjGbY7PzrMq7PlqS5oSN1X5VYGmlY9skTJj1Qw/ODyoYcqwFUu4UIKVUWlW9eB1pWmsZuCGfPa9ng4FvWH2S12iz1lqUANC48svKPYdqfZRJmOqUvulH2bt6W+bVvAdaaRi9r9grZZ3JllaR7cvfHkBeHURm4MdmS2btMC0d7OdTghxiCW3h0BHWNZMtcsyitMxCkgMxG8BoP51jOzZCVeJIJ1wPmPnAy9lA+BbcFin+Sf2iGirBLVbCtRqQh3CXLDphx6wfJMkSA8pUxQIvFgBV6pmo305eNxgAKkwFN2ZNTW4SNU74/2u3WIELOAMIBd6SkIcsONBqwwEH7D2NMtU1MqSkqUosAPiTkOMC2axqWoJSCSSAAA5JNAABiXyj3LsN9n/3WXfmKUmeseyUkSgcg4IKtVdBTGoxsOC67H9hkWCQxUm+pjMmYlRwCUgYJBLBPHUmNBMRLQQKrUSaOwYUJpxIAriYrTY5oa7MBCcAXdxQFzewD5Yl4HmCdvOl3ZJKcUoANEl3JAJyxXwjemTZaStqlN5V0XXFy4zkBg74kqW4HBtYjm20kBCjVT3scH3gHyJ3BmzxXK2ii8LzoCK1DAFmBAUxISnhirhD02kM7hKlkAPS6GN3H3Euo5XjDpCsnm3S6lBkpcUo5HjLDFqIGfi1hmzJd1KlEkXjRIZgOAZtBxYaxDOlXlJlJDChPBI8I5gb35imDSllY7qEjdAo+XMs1OUMDsyawDsS7qy4+jeSY797GYI9fh1/xMCqVX6p/Au+SOMc+q+TH4HkuAQcJw1Hw9DHTFeR1+f8AJvNzWrSOy01ocdKcX9Sf1J0gAItNRdHtU/T7R8qcyIcIhk1JVjkn8oz6n0AiQmAY54UR3oUAixmbOUK3X4oPy/iIzOVgqvBY+cSytoq4GCBb0q8Q8w8Z2zQr1SUn2FD8u8IiuaH5fGLUSJasMeBhTLMRmW/uD+sUpCoBkrIizkTnTxygXu/7eqTEkrH94HuhEq7MAOJxOZiqtlni3ttqEuWVkOwoBmcgIA2bYFrN+0KJJqJYLIRwIHiPN4UXStg0U8yyqyB8oiFmV7p8jG2vJSMohmWwCBZG+EHSZVElWh8oJl2dXuq8jFvM2icoEm2tRxJi7YhiZJzpzIhFhiT+kP8Az6RGVRyHQgPaOxLHaP6slC1e8rdX0KWUPOMntH7JZCnMmauWdFALSPgr1Mbi7rDUWcDBx1+WEKkB5NbfswtssvLuTGwuLuq8ls3nFVN7D26esIMlYUAd5YupA4rauHEx7iEq1fmPmP2h185jyIPxaIcEOzFdhvs7TYmmzSlc9mBD3ZYON1xVR94jCgar7Nz9fXyjvfp186fGHgRaVARqnUwrzb4tHUEAfvSHxwIH/FPhDEdKHGRHpAy9mS8boGNUumhqfC2giVFmAwpDig4E0z48K/vAANZNnJQ6g4KsXqWyxh06lH4k8al+jE/pEFqWACTlAPeOcQ/wL/IgdJZ1gAbd6fAcOQYDlLVrDbv/AAegb1SP1KiQjh08g3qkfqVDSOvzxrzIJPOYIQEayACSaAEk8GJJ8iTzmDSIbPa7+6AQtQT+kKc46sCf8YmnkBKipmYvmGq9DiKKP6Ew3Y9m8SyKqL4ZkBx0CUI/8ZgALTLYMMPhHCmCWjhRAAKUnQnkIUB93aFuZcwJS5ABGhYq5EgnrCjJ5UV0h0kwXLhQooodMFIn2fML4nzhQoHwJclnaEC67B9c4CIo8KFEQ4GyeQlxWvOJlikKFEy5Ar5qmwhszCFCjfyJA1xHChRRIhDhChQxHYQhQoQxwh8KFAA1UDWsMlxQviKGFChgyWzKJQHiWFChDOw0woUAhk7AfmT/AOwgOWHAetBj+WX/APo+ZhQoABr5vmpwPwmH4wYMev8A9j+w8hChQgAtpD8IDImWDxF6SG9TFhYfCOIB5k1J5xyFAAVDVwoUDGgSw/0pf5Ef+ohQoUcJ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52" name="AutoShape 4" descr="data:image/jpeg;base64,/9j/4AAQSkZJRgABAQAAAQABAAD/2wCEAAkGBhMSERUUEhQVFRUUFRYXGBcWFRYXGBQVFxcXFBcVFxcXHCYeFxkjGhQUHy8gJScpLSwsFh4xNTAqNSYrLCkBCQoKDgwOGg8PGCklHBwsKSwsLCwsLCwpLCwsKSwsLCwsLCkpLC4sKSwsKSwsKSwpLCwsLCwsKSwpLCwsKSwsKf/AABEIAMIBAwMBIgACEQEDEQH/xAAcAAABBQEBAQAAAAAAAAAAAAAEAAIDBQYBBwj/xABBEAABAgMFBQUFBwMDBAMAAAABAhEAAyEEEjFBUQUiYXGBBhMykaFCUrHB8AcUI3KC0eEzYpJTovFDY4OyFcLS/8QAGQEAAwEBAQAAAAAAAAAAAAAAAAECAwQF/8QALREAAgIBAwEGBQUBAAAAAAAAAAECEQMEITESIjJBUWHwBZGhsdETM3GBwVL/2gAMAwEAAhEDEQA/APQEiHiOCHCEA4Q4Q0RJdioxcmJiRNrEig8RtWHLVSuUdaVbIzZHMiMAnl8f4iTuyanDT94eBFCOBcPCo53RhwkcYAHAw6IzIDu584nQoaPAFD5NlUrAU1ib7gRClzlZFonTPOdfSMnKRVIi7hshFR2jtM2RLE2WjvEpLzRW8Jeak6tpF/3wFcBn+8SKukMav6xKm0+AasCsFlC0hZwIBA1BqIsozuyybLMNnP8ATLrkvkn2pf6cuBi+RPBiclt34FRoym3LAbJPNqQ5kzSBPT/pqwTOGgyV56xYuDF3NlhSSFAFJBBBwIOIMec7U7WSLCVSUq74o8F1QN1JwQtWRThmWaKWZKPbfAljbdRRqVKbGnOMptz7QJMp0yvxVjQsgc1Z9IxO2u09otTharqPcTRPXNXWKYK0EcWXXN7Y/mduPSLmfyLHa/aOdaD+Ist7ookdBj1ir78Q6LbZXZeZO3iLiPeUKn8oxMee5dTt7s7KUF5IqQHOrxfbM7ILmb0092jT2j0y6xo9nbGlyB+Gm8sYqVU/x0iyOp0qNIFExlm/5B7Bs6VISBKQGOKsSeZxMST7SEipdtfhzhWdK5tJY3ffPh6Zq6U4xaWTYqUEKe8r3lV/xGCY68WnlP0RySmlyA2SxTJtVAy0akbx5J9nma8IurJZJcsMkCuJVUk8SamHA8xDjzEeljwxx8HPKTYl2FB9kdKfCIjswZKI9fjE1yHD6rGrSZIP9wV7w8v5hQW/EwonoQWBAxwzGhJlD6Jh3cjSEsUSrY37xHDaD9CH3I5djRRS4EyMT1cfSEVKP/MOIjgihHLytfjD0k6w1c0ChNT9fOHCARIH1MdEMSYfAA4LIh4nmI4aZg1HnAAUm0RIm1QCJoiQGFQFgm1w6Xa2oen7RXAxTbb7XyLOClSr6/8ATRVT8ck9YiXTFXIqKbdI09vliakB2UkhSFe6ofI1B4GM7tbt9IkAguqaKGWirHirACMBtnttaLQLoUZSD7KTU/mViejCKER5uXWpbY/md2PSXvM0G2+3VqtTpKzLln2EEhx/crFXw4RnwBCKolsVgmTlXZSSrU5J5nAR50pSm7kzujGMFSIlGC9nbHmzzuBk+8qifPM8o0uzOyEtDGaRMV7vsDpirrThF33TpwuNlTAfKGomM8yXdKzZXZmVJqfxJgDupmHJOXMvFwHIBNOED23aSJQdRYmgADqUdEpFTE9h2RPn1mPIle7TvVjjlLHryjfHictkjllO92Rm0Xl3JaSteaU5DVasEjnFjZOzr709V8+4n+mOeazzpwi2sdilykXZaQlPDM6k4k8THJ1sSMKnhHp4tNGG73ZzyyXwPCAMKRBOtSU8TwhhRMXjuiJZdlSnJzxjqMgaRaZqlVQLur1gxIEOY8o5dgATwoUKABPChNCgEDpiURFLMOmqYO4HE5PQHzgGSNEYknU+kcnOkOSogYtjzYYtpCSUMo04kV6/WkMDi5AOMJMpsHhG2AKunxM44jUN8OBiAbSDkGl0lwWdtRycHkYAJyjhDQkjRsqfzEKrbm95g+6CQpOobMfWMcRaHJABIxcsMci9eUAgluPwhCYNc266QMbxoRyNf4rEM1K6XikPQnAE5Ymh4wwDV2lGZxpXXDPCOS56SSkYivMaiAJ1mJISpVFCpGassBQ/HCK3a9qk2es2aq8KoADq5MakeQ8omUlFWxpNukaCZPumrAZnTjyir2p2pkWbxLCj7iGKv2A5xhdq9sJkzdl/ho1xUp8XIAA6RSNHn5dcltD5nbj0je8zRbY7cT57hB7pGiDvEcV5dGjPgQ0DSOpSSQACSaAAOTyAxjzJ5JZHcmd8McYKkh0KTKUtQShJUo5AfTDjF9szsctbKnG4PdFVnmcE+p5RpLHY0S0NJCQH41yqcSecSokTzJcFFszseHBnlzjcSfir9vONJIs4SlpY7sDAXWA4t84cpCXdiDmxZufQRLJlrm/0xun/AKinu/pGK+lOMawg5Ooo5J5G92yOdPQE3lkJbFRLAdYh2Ymba1ASQUywazpgYf8AjQfEeOEX1l7PyhvK/EX7ywC35U4J6V4wR91UjwFxpHoY9J4yMHl8iHZ/ZKVZlGZvTZhf8WYQpQB9kUZA5CJrTtRKTdYk8oNsu1GosY0ZQjsyzgVSxTlmU8zpHbFKO1GTbYAJK1+I3RpE8uzpTgK+sSlMdAiyRhBPCOJQBgIkjkADXhXo7CgA4TDY6RHGgATwo5CgEVkq0cDBYXeDEBjQucekVqIKlzwMeHrSAYlz1pN18KihqnrmP2gaUhaVOliGKt5zeGJSAOHy0g5ShMTTEYE6ihHygdK+lf8AFX19VgA4rZy1pAdqumoF0aC7jw4Q6zbOAN41UlwoMnTKmhJB0JEFSLWkbqiBmA+BFSkD1HBxlDlSrzrIDsxGLAVFMHDv1IgAZMswABlgBqgO4UDiGFK66xIqQSxDgjgBTMGCLIlktSlKZjI9RWGbT2jLs8tU2aq6lPAk8gBiYG6VsdWMVZydOrmKza21ZFnT+PMSnRIAKlckipjHbd+0qbMdNmT3SfeLGYeWSfWMdMmKUoqWVKUcVKLk8yY4cutjHaG/2OvHpG95bGp2126mTQUSQZaNSXWR8E/HjGaVMJJJJJOJJcnmTjEUOjy8mSWR3JnoQxxgqih7xwxYbM7PzZzEC6g+2rA/lGKvhxjVbO2FKkEMLyy+8qp6ZJ6ecQkKWWMTPbO7LTZjFf4SOI3zyTlzPrGnsGy5cgDukOTipwVEav8AIQWHreYjKmWhhnegEIQCVGqUJqefAPmphFqPkcs8jlyTihdzhhl04wwKUstKTfLsaslP51YDkHPCDbLsJSqzi3/bQT/vXieQYcTFxKlBICUgJAoAAwHICO/Fo295nNLIlwVtl2EkVmkTFaMyB+n2uZfpFhVPL4fxD5iwA5IAGZLDziqtPaSWmiAZh4UT/kfk8dcp4dPHtNJERhkyvsqyzBzESid5xkp3ayYklkIQP7lFWODANjpB+w59qmrK5gSmUQLoKWWcagAukFx4q0wiseeGXeG6FPFLH3i+VXERCAU+ElucTDjHSmNjMik2tqHDXTnwgsQIuzPhEYUuXgHGY+Y0gAPjjRHLnhQcVfTLmDhHVrAxpzpAA5o4RCBjl6ADkcMdJhhgA7ChNCgEZ2Us4E/yIITUMWY0wgOfJJIIoQejZgxPLmQDGCbMQsi9xZhvDB+YFDrBthQlbhSlXjXHxD+P2iGdJvCniFQeOnIwNJmF3FCD5EYj6/aAC3nbPvAMoBSS4N0V0P1nwdzbPawoOMRQhjXiH8/MQGi2uApqYGlU/RjsyaUrByVxDk5p+Y4vrAAWCQrAAE0q9NPmOukR7ZsKpssBNSFAtSoqDjzh4QkhiQyqgu5BxoT5iJ7FagolL7yGCsuRbQxnkgpxcXwzTHLpkmvAwG0uy0tRLouK1AunywPlGetvZWYlyghQ08J/Yx7TOlhSWIB4EUeM0rZypgIuFKwcEuUeZ3uFekeJPRZIdx2enDVRl3jyyybDnTFlKUEEeIqdKUvqfkHjU7O7MypW8fxVprVmBxoglssT6RcTZBSCClQNLwqxBwYjV/XpEEru5YUsKAA8RUQm6GFDhpnrGMbW0luGWTe8XsTqBWkElSDR2ZxwPCG2u3oQl1FKRmTmeGb8Iz87tOuevurGgzVZqO6hAdiokt69HjR9mdgypYFptEwzZyf9Rky5Y/7aTnxx0Z69UMEpbvg5G6H2TZE+0C+xky8ReH4swf2pNJY4qc8BjF/Y9mS0Iuy0sk4nFV7B1KNVHKvKBLb2zlj+mkrOvhSOpqegjOW3bU2Y95d0HFKCUg5VOJipa7TabaPal6fk1jpM2XlUvU1Fo2rKkumYoXhkKk9Bh1/k09r7UKNJSQge8up/xFB6xQWd1lpSSquIwBzdWAxwd4zXa3tL93eUhV6eCQsAbkrH2ndS8N1m1OD4PUa3U9xdEfr7/hG36Omwd99TL7avaGUlQ7+cCrILUB5JwAi+2BssWlIUmdKu6IWlav8AaWHnHgUycpaipRKlEuSc4IlT0AgmWH1SSlQ4g4vFY/huO+rI3J+pnLXz4gkkfTFl7PyZSrwTeXkpVSPyjBPSsELSRUdR8xxjwLZnbOdK/pWy0y+ExXfJ8pgU3pGt2b9qtrSPxESLQnMyyZS2zpvJJ/xj18fRBdKVI4JycnbPUAp8IUZPZ/2nWJZ/EK7OrNM5LJ5iYklD8yI10ialaQpBSpJwKSCCOBFDGyaZmMLiOFcEBMNVKhgBlFbyDdV6KGih9NDk7WQ91e6r3SDXiDgRxiZUmB51lSqiw+hzHI5QgJJlqQcFDAlwQWAxLjCHSbShXhUFciDGd2hZFyxdIBlqPiBG8+CVXgblehyxaG2OaUsoKYtulXumr5hiR5CADU3YVyK3Z9tWp75SQKOMzV+mHV4OFohgSNCgK+tW8lQAOGOEKEBUz7FXxKywOnKIu7u5k6u3nhF5b7NFXNlu4MUApZ4/COqs15Tgs4rx0I4/xpEMgFO6S+h4ceLQUhUAEg2e/tEOMjQnIkQOZWIIYvUZOMCPSCvvoSzv9ftHbZLcXhiMWq45NCA7su6HSczVyaKOY0f48xFkScR4k/7hp9ZiM8uaoEHgwVqDq5w48tYNs203a+oA0FTnhlkr48xCGXsueCAXoYHtKHKZiSqhBN04j4ENSM7tm03SFIWQku6Xub3vVq2vFjqYAsvaFaFEpBUFAghalFLu4IcmoqCwDvWOXNqMWH9ySXvyN8eLJk7qNDtATCsXUhUtqBN52JwLUcEnFscaGKjbFjsCh+MnvS1EpABGLYbyTXMiK2dtGapN1SyE+6ndTXlU9YrVbQQFiWh1LOCJaStR6Jw6x5E/iMsr6cGO/V+/9PRho1BXllRb2baKZKbtkkSrMnMhIUtROZJz4l4AtlqABXNW7YqWaB+dBBNj7NWyeplXbMlnJLTJvIJe4g1dze5RqdkdlLPZ2UZffLb+rMN9YehZJojkkCEtDnz7557eS90N6nFi/ajv5mTsez7RPAMqUq4f+pMeWgB2cOL6uiW4xbWfsSzLnzBM3iCkBkMCReuObwyIUSGc0aNTZrSEKKXcHB8jx+fQ5xjPtR7e/cJXc2cj7xODjD8FBoZhGprdBzc1j0cOiw4d4o4suqyZOWZ77QO2ybDfsdiUL7MqYKGzhvAn+9s8gdY8jOp51xJNa8Y6oF3LkmtS5JNSSczxiNyY6DlZM8NaGQ8GAViUC1IaJ5TrzGMTOIYcIATCrPt1eBN4aK/eLLZe3zJVekTJlnW7ky1Mkn+5HhV1TGeMkRyXKY40hbjPXdj/AGu2iWwtMpNoR/qSWRMbigm6o8imPQuzvbKx22kickrzlq3Jg5oVXqHEfNMucUlwSIn+9BRBUGUC4WmiknUEYGNFNrkVH1WZcRqkiPDezH2x2qzEInvapQo6i05Iwov2/wBVeMey9nO09nt0u/Z1uwF5BotD+8noahxSNVJMRPNsqVApUAQQxBqCNCM4prdsQoN6WVEfmLp88RGoMqGGTDsDIieUABjTANHRbXp5/tGin7PByxpyGf1ygeZshJyEMRVC0j6Mdgw7DTCgEWtqkuIz1qsRHtqx4DpSNWtDvkH84rbdZ6Ewk7KZmxZyPaUebFjwiaTMCg4PDKh8oU20pD19Dn/xAyJyQokHmDwzD/VIYg9Uq8Gcg5GlDrhAElU4bpmGhbKmgoBT+IgnbeOEtD8VUHliYrbTPVMLzFPwFBy4x5Wo+KYcfZj2n6fn8Wd+LQZJ7y2RanaMlKVJW6lOWSkAgvqS7ZvXMxXTbWtRcbn6iaafX7NXK2kgG5LBmL9yWkqPVvDzLQ+y7Mtc+qms6Qzgi+sjkKJpzzjieTW6rjsR9/39jq/T0uDntP3/AESzpyEC8tQ4lR+ZhWMzrQWs8lSgcJityXzClVU1MAcYs9mdnrPZpoVMR3t4gBc1V9jiFil1LYFgKMY1c2eoUpu1F0KUQAHIBoHbLMHrG2H4XijvPtP6GeTXze0NkZmy/Z+uYAq0zy4xkyt2W7VCleNQL4uMi0aKzbLRJlgSZSEAe5unjeepNMXJcQaghSb4JLppVnzApAK57KCqO/HkCQanQ5hhSkerDHGKpLY4ZTcnbZLY7YXUSlRJIDswzAr5QSqbMxZKRnmRxiKTad4qLgKISl8AwzrQkv5R2229EqWqZMUEoQkqUo1AAxLxokZtlN2z22ix2ZU+cq8RRCAyTMmEG6kY0xctQOY8n7D7Gl7VtNpmWyYFziElKDMKO8UXBO7vXUBKAANaxU9q+0c7alqdAJQi8JMslKbsu8N4uQL6t1+QGTxWSdoMgypkuWFJBSlfdp7yUpOG8lSSCC+pepeObPc4uMXXqVF07aNr2t+ysWWzzLQiYqWJYe4tQmJmH3ZagygfzA49Y8+EhdwruquChWxCXw8RodINVt+0WhKZE60LKCoE94takJ0JSHw0A8sY6i0zrHMCBOBSU3h3c29LUlTh2ql3BO8k5GMcKyRjU3bHJxb2RWqFWwOhx8oSRDLxAukm7eo9boNH40HCDto2OXLSlcuYuYlRIcyyi6QzJU9DQ4g5Gkb2RQKoxGpUOeFdhio6VkCJ7LbQBdKUkO+8M9X1xEDTBDAYloaLIS5Sid7u6i6C6g2ZUo/xhnAq6PnkOPGGITmYkSlzBwMdZpJJpHqf2R7KWLYlSHCZaFmYct8XUo6kP+iMXsPZK1qSiWm9MmG6lPHicgBUnIR7/wBk9gJsVnTLTVR3pi2a/MOJ4CgAGQAjaCrcl7l+0NKYQXHXhgMKYYURIY5FARd3HYkeFDsQpM58Y5PlPFParVdCKs8xIFecXFktAmovAvkW1hPZ2Pko7fZWwiscVSoUNHjT2uU+A/aM5brHMBLXWq2PR4vlC4ZSTNkLVMKUqSkAPeLknkn+YOs/ZWTjNUqYdCbqeV1OPIkx1PePUpOmII45v6RMuYSbpIrUGrgjTiDWOSGkxwk5Jbs6pamclTZZ2GQiSAiWlKEjwhKQkAaMPryhm0kM0xOLsdOD+g8oGk2lZopNRmGYn3kucP8AiJZapqwQbgDkEEE0/kR0dJg5EK0BSWwCsNH0GkO2bbACZUxV1SRuktvAYCuJGWoObR2zbDNb80qB9lmA9anCtMIIk7IlAgkOpOpLcCBh9GHRNgdr21Ks5S5KkzFXCkJUplH2gKAJZydG4GJxapjtLQoitWamTkZjDHMHIwekpxSMP7TXhURy1bQRLQpa1BKEC8pSiAEjMnSHQrAZ1nUJaysoloYlRUwSEipJJ8LAYvToI8N7cduF2xXdS1qNnQd1wQqcRXvFJxbMDqQ+Fl27+0SZtFYs1naXZyoB1Kud8XoqYT4EPUJxNHrQY1CzLeWpSSlfiEsoVnQuQQ7pBAcHk8Yzn4IaRFaZSbiVSwssAJhUZZAWfdAqE4+IPDSkrLoQ5CASEIwAoVEJoMRWgrESlmrl64qxpmT5QUZipCgqXNNcCkTZbs3Is5LMcqgRkUPVPlrkMEhK5YSQSsb7Xr53hiXTug+xTExxEpc+6mWlayhBVdJvEAMFM7EjwkAasBSILXPKpil13qly7k41AFOkEzrBLMozZcwkoCbyFozJum6pLpxLsTg7nKFQEcqWAq5PSUlOO6pCqhRAJAJxU7lKvCkYBogCqKGT5PvMaE4P5CJrbb1TLl5T3AQC6ziX9slqvhThBViskmckJSpaJud5N9BPDu95KXzKS2sMBsmyIMpZJUZjo7tly0pFd++F1Vu4XTjjDNnLQmanvpfeISd5F4ovBsL6apxBcaZxDMQEkpK0m6WdCnHMFmKcniW2pTRaLoCvYSFgJ4i+pVD+boIZI22JSFG54SokJ3jdS7hLqAvMGD5tESQDm3P+IJE1JklDJDLvvcBWS127fdwhiTd1rA6JTwwQsYt9lbPUpSQlJUtRCUpSHUpRwSka+gFTC2LsWZOmJRLQVrVgkYkDEkmiUjNRoOJpHtXZHsXLsSb6ylVoIqrBKE493LeoTqrFRroBUY2Md2N7FCxo71d1VoUN4+yhGPdIJyzKsSa4UjWy5wIcfXCKW0T1k3bhq+8pQSKVcHGmnAnKJLMJqd50qpgm9vD85o+mVGpiNkSXSZzRKJsV0ueFAFJcH66HhDkzmh0IsO8jl+B0rjpVAMmvx2B78KEBW2mxpWxJIulwxzcEfCLXZFnTLRcBUeJNfTlFcpLiJ7Or6YQ2rBFvMRFZbLPFnJIKYjny4iLrYbMpaZDGIkmLi22aKiYho2IJAqJkLwINfiPKBUqiWWuAYahFXevM/ItBAlj6b44wJLXC2ltSXZ5Sps1QQhAck+gAxKiWAAqSYQD9p7RlWeUqbOUEoQHKjXgABiSTQAVJNI8J7cfaBNt0wOgpsyVbsolQEwg4zFJIdXAHdydnLe1XayftS0BCWRLS5ly1LCQkYXlH2phfJ2BLUcmjkW+fZld1MvBNHlrYpUkkmgUCkpLnBnc1jnnO9kUkKYizTEqWm/IUlJN28JqTkEpcpmAmlagcMorBZ++mS+8vBFQVkUoCQCsCtaOS9YVm2bNnKUpCBdUsslO6C6vCgV5AP1jbWBctIKEhAJTdCZgO5k6cj5aRkUDWjYMlUqsoEht9LJCEjKlSDxbrGTFgK1LlyXMsKdyWS4GJyJxYthFnapqpk0ypKilIBvkPdqRkPovwi32ds5dlQkqTeSpRWkhkrcNVn4Cp4QAZGfs6bIX+LLIx8SQoVBAN00Jq4cioEDKF1SgCSGa8xSSCMGfi2JjU9ptvJmJIQsrWvdVeDFPskacMBDrN2PlFJE6YUKCXvMSFKcbqRh14QAZazT1SyJiWDEpD3cSN4BKncXSxoRvMcYmt1pC1pWlCUviEouAEMygyiHalLuDtV4nt1iMjdJSsLSpnSCRlR6pNRUGB7Bs+ZNN2WkrKQVHkKlyaDPygAZKmrQrvEEggneZ6qBSXJBFXIrBlrtyZkolSE96VDeSkoJ95SgncWS2JCSHJrlEmee7XLvKSL14pDFKlAjEY+yKg5YRBKlvDEmdloeNB2d7OTLTMuy00DX1kEplgtiB4lMXuCp4CCOynZKZa1sHRLSWXNbA+5LfxL9BzYH2LZeypNnkply0kJSMKBzmVEneNXJq+MXGNg2QbA2BJsSbss7y7t9SiDMmUNCQCGD0SGActxtZi0g58KjQddcOPKEZ4GKQAXAc1cYeJvR4HXPSmoLNiBiNGAY1qavV42SIJVG81Gc4FxV6XFKwYsRyjiZKjQu76EgDRyBTzgf8A+QSCQlO8wwLvkPDjgYKTOmkC4gJDZ0L11OrZHOGB2VZlpUVJZz4sN/o2PXIAxKi1UF8gEqIBDtwBfA5Mc6aOOqxzleJYxJo41YMGdg3Xyh0rZCRVRK6MxwqXqMzxhgGomkVFR9esEy5wOH/HOBO7rSnCJUWBaqgEccPXMecAE16FD5dhW1anUAtw9I7CtABJMSJgRBIzfnT1H7ROidqD0r/PpDAs7JPaDlCKaVPD0NdM/LGLWyzXDRE14lIGtMl4o7ZZ40s5MVVslE4Dzp6RUWJooCGhyVQ+fLIOXl/MDlxp8IskImWtMtClrISlIKlKOCUgOSeDR4l277art01g6ZEsnu0mhJw7xQ94jAZA6kx69NSZqVIWhJQoFCgVGqSGIa7oY8l7S9jptlUbyb8ondmCo4BWim88ozyXWw0ZNktx41B+uDQbYtkKtC3Tup3UjxGoASEpvEk5Z0+EMyxaQfsjbirOLikBSCXY0LnEgxzNGiZprOg2ZKEzAUlCAy0EGjXbzVY44c3ih2vahOmIkyVOCrxEM9CfQPHNu9oUTUtKSpN7xkl/VyYtbJsBCEjdvMHvpDklqFwQUj4CEA7Z+xEyUqWmZcXRN1W8ZnNPsjN8MoF2rt+6DLEv8VgxS5DF8teDQ+37cXJZAaYVAslQcp0IP0YF2FZGUtU/dmKO6pVQ2dRQF/hABN2a2PLUgKmC8VE3wwKk1NGVmaE516QbtS3my3igqu3mSiYHvB8CDm1dIn20UIQFlIQEpIvJWCpRd6lLcAxHN4xNqt8ycQZirxAYO1PKABWu0masrUwcs9WSOgJYcBCG4tiUrAzSokMfdUkgimXmI7OlpRcuLVfIdaVIKbhowB9seKvpmYlrvF6DVgA/+IAhk8nAhzSgEaHsnsBVqnXA6UIAVMWGdKasEuRvqYgaVOUCdndgzLXOTKlDeVVzglIa8tXAOOZIGce87A7LSLJJTKQL12pUcVrLXlqbMkYZZRcY2HArFYpUuWiXLF1KRdSlikN+Vg76nHnWHLs8x7stFKG8pdwZm6AAVGraCr6g2yRoPIROixrOTDU0+Mb0kSUKdhE1XMVi7CjaCtKOcoKRsmUC5TeOqiTxzpFuizodlTEAnJwSc9YLFllJxrz/AIhWgoqUSwAwAbQCJ0WNR9kwaq1pSd0AABzRvrP0hn31TaP6cIdvyAYnZhzIEPFnlpxLxFMmk5xCYKYBf3qWnAfXMwNaNqVCRq5zYD9yw5PEJEDyEu6vew/KPD8z+qCkOw47SVrCgW5Ch0hWBhcTy5kI2FeTKHCvpjEVRiGhgGAghjhBcimBI5H5GnpFZLmQVKWYALxG8Kl2+MD2iXDbJaNYLmoeMu6yuTPW2RFXNEaG2JAx/cnkBUxTTwR7J9PmY1IK9Zao68R/H7xHPUmZLUksoHdbEE6ZB+oieYW9k+n7wGLOoKJSkEFqEMeQIVRvrCBgZW3/AGZiYCqQru1V3VlNw0oAQSU51ryzjGbY7PzrMq7PlqS5oSN1X5VYGmlY9skTJj1Qw/ODyoYcqwFUu4UIKVUWlW9eB1pWmsZuCGfPa9ng4FvWH2S12iz1lqUANC48svKPYdqfZRJmOqUvulH2bt6W+bVvAdaaRi9r9grZZ3JllaR7cvfHkBeHURm4MdmS2btMC0d7OdTghxiCW3h0BHWNZMtcsyitMxCkgMxG8BoP51jOzZCVeJIJ1wPmPnAy9lA+BbcFin+Sf2iGirBLVbCtRqQh3CXLDphx6wfJMkSA8pUxQIvFgBV6pmo305eNxgAKkwFN2ZNTW4SNU74/2u3WIELOAMIBd6SkIcsONBqwwEH7D2NMtU1MqSkqUosAPiTkOMC2axqWoJSCSSAAA5JNAABiXyj3LsN9n/3WXfmKUmeseyUkSgcg4IKtVdBTGoxsOC67H9hkWCQxUm+pjMmYlRwCUgYJBLBPHUmNBMRLQQKrUSaOwYUJpxIAriYrTY5oa7MBCcAXdxQFzewD5Yl4HmCdvOl3ZJKcUoANEl3JAJyxXwjemTZaStqlN5V0XXFy4zkBg74kqW4HBtYjm20kBCjVT3scH3gHyJ3BmzxXK2ii8LzoCK1DAFmBAUxISnhirhD02kM7hKlkAPS6GN3H3Euo5XjDpCsnm3S6lBkpcUo5HjLDFqIGfi1hmzJd1KlEkXjRIZgOAZtBxYaxDOlXlJlJDChPBI8I5gb35imDSllY7qEjdAo+XMs1OUMDsyawDsS7qy4+jeSY797GYI9fh1/xMCqVX6p/Au+SOMc+q+TH4HkuAQcJw1Hw9DHTFeR1+f8AJvNzWrSOy01ocdKcX9Sf1J0gAItNRdHtU/T7R8qcyIcIhk1JVjkn8oz6n0AiQmAY54UR3oUAixmbOUK3X4oPy/iIzOVgqvBY+cSytoq4GCBb0q8Q8w8Z2zQr1SUn2FD8u8IiuaH5fGLUSJasMeBhTLMRmW/uD+sUpCoBkrIizkTnTxygXu/7eqTEkrH94HuhEq7MAOJxOZiqtlni3ttqEuWVkOwoBmcgIA2bYFrN+0KJJqJYLIRwIHiPN4UXStg0U8yyqyB8oiFmV7p8jG2vJSMohmWwCBZG+EHSZVElWh8oJl2dXuq8jFvM2icoEm2tRxJi7YhiZJzpzIhFhiT+kP8Az6RGVRyHQgPaOxLHaP6slC1e8rdX0KWUPOMntH7JZCnMmauWdFALSPgr1Mbi7rDUWcDBx1+WEKkB5NbfswtssvLuTGwuLuq8ls3nFVN7D26esIMlYUAd5YupA4rauHEx7iEq1fmPmP2h185jyIPxaIcEOzFdhvs7TYmmzSlc9mBD3ZYON1xVR94jCgar7Nz9fXyjvfp186fGHgRaVARqnUwrzb4tHUEAfvSHxwIH/FPhDEdKHGRHpAy9mS8boGNUumhqfC2giVFmAwpDig4E0z48K/vAANZNnJQ6g4KsXqWyxh06lH4k8al+jE/pEFqWACTlAPeOcQ/wL/IgdJZ1gAbd6fAcOQYDlLVrDbv/AAegb1SP1KiQjh08g3qkfqVDSOvzxrzIJPOYIQEayACSaAEk8GJJ8iTzmDSIbPa7+6AQtQT+kKc46sCf8YmnkBKipmYvmGq9DiKKP6Ew3Y9m8SyKqL4ZkBx0CUI/8ZgALTLYMMPhHCmCWjhRAAKUnQnkIUB93aFuZcwJS5ABGhYq5EgnrCjJ5UV0h0kwXLhQooodMFIn2fML4nzhQoHwJclnaEC67B9c4CIo8KFEQ4GyeQlxWvOJlikKFEy5Ar5qmwhszCFCjfyJA1xHChRRIhDhChQxHYQhQoQxwh8KFAA1UDWsMlxQviKGFChgyWzKJQHiWFChDOw0woUAhk7AfmT/AOwgOWHAetBj+WX/APo+ZhQoABr5vmpwPwmH4wYMev8A9j+w8hChQgAtpD8IDImWDxF6SG9TFhYfCOIB5k1J5xyFAAVDVwoUDGgSw/0pf5Ef+ohQoUcJ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54" name="AutoShape 6" descr="data:image/jpeg;base64,/9j/4AAQSkZJRgABAQAAAQABAAD/2wCEAAkGBhMSERUUEhQVFRUUFRYXGBcWFRYXGBQVFxcXFBcVFxcXHCYeFxkjGhQUHy8gJScpLSwsFh4xNTAqNSYrLCkBCQoKDgwOGg8PGCklHBwsKSwsLCwsLCwpLCwsKSwsLCwsLCkpLC4sKSwsKSwsKSwpLCwsLCwsKSwpLCwsKSwsKf/AABEIAMIBAwMBIgACEQEDEQH/xAAcAAABBQEBAQAAAAAAAAAAAAAEAAIDBQYBBwj/xABBEAABAgMFBQUFBwMDBAMAAAABAhEAAyEEEjFBUQUiYXGBBhMykaFCUrHB8AcUI3KC0eEzYpJTovFDY4OyFcLS/8QAGQEAAwEBAQAAAAAAAAAAAAAAAAECAwQF/8QALREAAgIBAwEGBQUBAAAAAAAAAAECEQMEITESIjJBUWHwBZGhsdETM3GBwVL/2gAMAwEAAhEDEQA/APQEiHiOCHCEA4Q4Q0RJdioxcmJiRNrEig8RtWHLVSuUdaVbIzZHMiMAnl8f4iTuyanDT94eBFCOBcPCo53RhwkcYAHAw6IzIDu584nQoaPAFD5NlUrAU1ib7gRClzlZFonTPOdfSMnKRVIi7hshFR2jtM2RLE2WjvEpLzRW8Jeak6tpF/3wFcBn+8SKukMav6xKm0+AasCsFlC0hZwIBA1BqIsozuyybLMNnP8ATLrkvkn2pf6cuBi+RPBiclt34FRoym3LAbJPNqQ5kzSBPT/pqwTOGgyV56xYuDF3NlhSSFAFJBBBwIOIMec7U7WSLCVSUq74o8F1QN1JwQtWRThmWaKWZKPbfAljbdRRqVKbGnOMptz7QJMp0yvxVjQsgc1Z9IxO2u09otTharqPcTRPXNXWKYK0EcWXXN7Y/mduPSLmfyLHa/aOdaD+Ist7ookdBj1ir78Q6LbZXZeZO3iLiPeUKn8oxMee5dTt7s7KUF5IqQHOrxfbM7ILmb0092jT2j0y6xo9nbGlyB+Gm8sYqVU/x0iyOp0qNIFExlm/5B7Bs6VISBKQGOKsSeZxMST7SEipdtfhzhWdK5tJY3ffPh6Zq6U4xaWTYqUEKe8r3lV/xGCY68WnlP0RySmlyA2SxTJtVAy0akbx5J9nma8IurJZJcsMkCuJVUk8SamHA8xDjzEeljwxx8HPKTYl2FB9kdKfCIjswZKI9fjE1yHD6rGrSZIP9wV7w8v5hQW/EwonoQWBAxwzGhJlD6Jh3cjSEsUSrY37xHDaD9CH3I5djRRS4EyMT1cfSEVKP/MOIjgihHLytfjD0k6w1c0ChNT9fOHCARIH1MdEMSYfAA4LIh4nmI4aZg1HnAAUm0RIm1QCJoiQGFQFgm1w6Xa2oen7RXAxTbb7XyLOClSr6/8ATRVT8ck9YiXTFXIqKbdI09vliakB2UkhSFe6ofI1B4GM7tbt9IkAguqaKGWirHirACMBtnttaLQLoUZSD7KTU/mViejCKER5uXWpbY/md2PSXvM0G2+3VqtTpKzLln2EEhx/crFXw4RnwBCKolsVgmTlXZSSrU5J5nAR50pSm7kzujGMFSIlGC9nbHmzzuBk+8qifPM8o0uzOyEtDGaRMV7vsDpirrThF33TpwuNlTAfKGomM8yXdKzZXZmVJqfxJgDupmHJOXMvFwHIBNOED23aSJQdRYmgADqUdEpFTE9h2RPn1mPIle7TvVjjlLHryjfHictkjllO92Rm0Xl3JaSteaU5DVasEjnFjZOzr709V8+4n+mOeazzpwi2sdilykXZaQlPDM6k4k8THJ1sSMKnhHp4tNGG73ZzyyXwPCAMKRBOtSU8TwhhRMXjuiJZdlSnJzxjqMgaRaZqlVQLur1gxIEOY8o5dgATwoUKABPChNCgEDpiURFLMOmqYO4HE5PQHzgGSNEYknU+kcnOkOSogYtjzYYtpCSUMo04kV6/WkMDi5AOMJMpsHhG2AKunxM44jUN8OBiAbSDkGl0lwWdtRycHkYAJyjhDQkjRsqfzEKrbm95g+6CQpOobMfWMcRaHJABIxcsMci9eUAgluPwhCYNc266QMbxoRyNf4rEM1K6XikPQnAE5Ymh4wwDV2lGZxpXXDPCOS56SSkYivMaiAJ1mJISpVFCpGassBQ/HCK3a9qk2es2aq8KoADq5MakeQ8omUlFWxpNukaCZPumrAZnTjyir2p2pkWbxLCj7iGKv2A5xhdq9sJkzdl/ho1xUp8XIAA6RSNHn5dcltD5nbj0je8zRbY7cT57hB7pGiDvEcV5dGjPgQ0DSOpSSQACSaAAOTyAxjzJ5JZHcmd8McYKkh0KTKUtQShJUo5AfTDjF9szsctbKnG4PdFVnmcE+p5RpLHY0S0NJCQH41yqcSecSokTzJcFFszseHBnlzjcSfir9vONJIs4SlpY7sDAXWA4t84cpCXdiDmxZufQRLJlrm/0xun/AKinu/pGK+lOMawg5Ooo5J5G92yOdPQE3lkJbFRLAdYh2Ymba1ASQUywazpgYf8AjQfEeOEX1l7PyhvK/EX7ywC35U4J6V4wR91UjwFxpHoY9J4yMHl8iHZ/ZKVZlGZvTZhf8WYQpQB9kUZA5CJrTtRKTdYk8oNsu1GosY0ZQjsyzgVSxTlmU8zpHbFKO1GTbYAJK1+I3RpE8uzpTgK+sSlMdAiyRhBPCOJQBgIkjkADXhXo7CgA4TDY6RHGgATwo5CgEVkq0cDBYXeDEBjQucekVqIKlzwMeHrSAYlz1pN18KihqnrmP2gaUhaVOliGKt5zeGJSAOHy0g5ShMTTEYE6ihHygdK+lf8AFX19VgA4rZy1pAdqumoF0aC7jw4Q6zbOAN41UlwoMnTKmhJB0JEFSLWkbqiBmA+BFSkD1HBxlDlSrzrIDsxGLAVFMHDv1IgAZMswABlgBqgO4UDiGFK66xIqQSxDgjgBTMGCLIlktSlKZjI9RWGbT2jLs8tU2aq6lPAk8gBiYG6VsdWMVZydOrmKza21ZFnT+PMSnRIAKlckipjHbd+0qbMdNmT3SfeLGYeWSfWMdMmKUoqWVKUcVKLk8yY4cutjHaG/2OvHpG95bGp2126mTQUSQZaNSXWR8E/HjGaVMJJJJJOJJcnmTjEUOjy8mSWR3JnoQxxgqih7xwxYbM7PzZzEC6g+2rA/lGKvhxjVbO2FKkEMLyy+8qp6ZJ6ecQkKWWMTPbO7LTZjFf4SOI3zyTlzPrGnsGy5cgDukOTipwVEav8AIQWHreYjKmWhhnegEIQCVGqUJqefAPmphFqPkcs8jlyTihdzhhl04wwKUstKTfLsaslP51YDkHPCDbLsJSqzi3/bQT/vXieQYcTFxKlBICUgJAoAAwHICO/Fo295nNLIlwVtl2EkVmkTFaMyB+n2uZfpFhVPL4fxD5iwA5IAGZLDziqtPaSWmiAZh4UT/kfk8dcp4dPHtNJERhkyvsqyzBzESid5xkp3ayYklkIQP7lFWODANjpB+w59qmrK5gSmUQLoKWWcagAukFx4q0wiseeGXeG6FPFLH3i+VXERCAU+ElucTDjHSmNjMik2tqHDXTnwgsQIuzPhEYUuXgHGY+Y0gAPjjRHLnhQcVfTLmDhHVrAxpzpAA5o4RCBjl6ADkcMdJhhgA7ChNCgEZ2Us4E/yIITUMWY0wgOfJJIIoQejZgxPLmQDGCbMQsi9xZhvDB+YFDrBthQlbhSlXjXHxD+P2iGdJvCniFQeOnIwNJmF3FCD5EYj6/aAC3nbPvAMoBSS4N0V0P1nwdzbPawoOMRQhjXiH8/MQGi2uApqYGlU/RjsyaUrByVxDk5p+Y4vrAAWCQrAAE0q9NPmOukR7ZsKpssBNSFAtSoqDjzh4QkhiQyqgu5BxoT5iJ7FagolL7yGCsuRbQxnkgpxcXwzTHLpkmvAwG0uy0tRLouK1AunywPlGetvZWYlyghQ08J/Yx7TOlhSWIB4EUeM0rZypgIuFKwcEuUeZ3uFekeJPRZIdx2enDVRl3jyyybDnTFlKUEEeIqdKUvqfkHjU7O7MypW8fxVprVmBxoglssT6RcTZBSCClQNLwqxBwYjV/XpEEru5YUsKAA8RUQm6GFDhpnrGMbW0luGWTe8XsTqBWkElSDR2ZxwPCG2u3oQl1FKRmTmeGb8Iz87tOuevurGgzVZqO6hAdiokt69HjR9mdgypYFptEwzZyf9Rky5Y/7aTnxx0Z69UMEpbvg5G6H2TZE+0C+xky8ReH4swf2pNJY4qc8BjF/Y9mS0Iuy0sk4nFV7B1KNVHKvKBLb2zlj+mkrOvhSOpqegjOW3bU2Y95d0HFKCUg5VOJipa7TabaPal6fk1jpM2XlUvU1Fo2rKkumYoXhkKk9Bh1/k09r7UKNJSQge8up/xFB6xQWd1lpSSquIwBzdWAxwd4zXa3tL93eUhV6eCQsAbkrH2ndS8N1m1OD4PUa3U9xdEfr7/hG36Omwd99TL7avaGUlQ7+cCrILUB5JwAi+2BssWlIUmdKu6IWlav8AaWHnHgUycpaipRKlEuSc4IlT0AgmWH1SSlQ4g4vFY/huO+rI3J+pnLXz4gkkfTFl7PyZSrwTeXkpVSPyjBPSsELSRUdR8xxjwLZnbOdK/pWy0y+ExXfJ8pgU3pGt2b9qtrSPxESLQnMyyZS2zpvJJ/xj18fRBdKVI4JycnbPUAp8IUZPZ/2nWJZ/EK7OrNM5LJ5iYklD8yI10ialaQpBSpJwKSCCOBFDGyaZmMLiOFcEBMNVKhgBlFbyDdV6KGih9NDk7WQ91e6r3SDXiDgRxiZUmB51lSqiw+hzHI5QgJJlqQcFDAlwQWAxLjCHSbShXhUFciDGd2hZFyxdIBlqPiBG8+CVXgblehyxaG2OaUsoKYtulXumr5hiR5CADU3YVyK3Z9tWp75SQKOMzV+mHV4OFohgSNCgK+tW8lQAOGOEKEBUz7FXxKywOnKIu7u5k6u3nhF5b7NFXNlu4MUApZ4/COqs15Tgs4rx0I4/xpEMgFO6S+h4ceLQUhUAEg2e/tEOMjQnIkQOZWIIYvUZOMCPSCvvoSzv9ftHbZLcXhiMWq45NCA7su6HSczVyaKOY0f48xFkScR4k/7hp9ZiM8uaoEHgwVqDq5w48tYNs203a+oA0FTnhlkr48xCGXsueCAXoYHtKHKZiSqhBN04j4ENSM7tm03SFIWQku6Xub3vVq2vFjqYAsvaFaFEpBUFAghalFLu4IcmoqCwDvWOXNqMWH9ySXvyN8eLJk7qNDtATCsXUhUtqBN52JwLUcEnFscaGKjbFjsCh+MnvS1EpABGLYbyTXMiK2dtGapN1SyE+6ndTXlU9YrVbQQFiWh1LOCJaStR6Jw6x5E/iMsr6cGO/V+/9PRho1BXllRb2baKZKbtkkSrMnMhIUtROZJz4l4AtlqABXNW7YqWaB+dBBNj7NWyeplXbMlnJLTJvIJe4g1dze5RqdkdlLPZ2UZffLb+rMN9YehZJojkkCEtDnz7557eS90N6nFi/ajv5mTsez7RPAMqUq4f+pMeWgB2cOL6uiW4xbWfsSzLnzBM3iCkBkMCReuObwyIUSGc0aNTZrSEKKXcHB8jx+fQ5xjPtR7e/cJXc2cj7xODjD8FBoZhGprdBzc1j0cOiw4d4o4suqyZOWZ77QO2ybDfsdiUL7MqYKGzhvAn+9s8gdY8jOp51xJNa8Y6oF3LkmtS5JNSSczxiNyY6DlZM8NaGQ8GAViUC1IaJ5TrzGMTOIYcIATCrPt1eBN4aK/eLLZe3zJVekTJlnW7ky1Mkn+5HhV1TGeMkRyXKY40hbjPXdj/AGu2iWwtMpNoR/qSWRMbigm6o8imPQuzvbKx22kickrzlq3Jg5oVXqHEfNMucUlwSIn+9BRBUGUC4WmiknUEYGNFNrkVH1WZcRqkiPDezH2x2qzEInvapQo6i05Iwov2/wBVeMey9nO09nt0u/Z1uwF5BotD+8noahxSNVJMRPNsqVApUAQQxBqCNCM4prdsQoN6WVEfmLp88RGoMqGGTDsDIieUABjTANHRbXp5/tGin7PByxpyGf1ygeZshJyEMRVC0j6Mdgw7DTCgEWtqkuIz1qsRHtqx4DpSNWtDvkH84rbdZ6Ewk7KZmxZyPaUebFjwiaTMCg4PDKh8oU20pD19Dn/xAyJyQokHmDwzD/VIYg9Uq8Gcg5GlDrhAElU4bpmGhbKmgoBT+IgnbeOEtD8VUHliYrbTPVMLzFPwFBy4x5Wo+KYcfZj2n6fn8Wd+LQZJ7y2RanaMlKVJW6lOWSkAgvqS7ZvXMxXTbWtRcbn6iaafX7NXK2kgG5LBmL9yWkqPVvDzLQ+y7Mtc+qms6Qzgi+sjkKJpzzjieTW6rjsR9/39jq/T0uDntP3/AESzpyEC8tQ4lR+ZhWMzrQWs8lSgcJityXzClVU1MAcYs9mdnrPZpoVMR3t4gBc1V9jiFil1LYFgKMY1c2eoUpu1F0KUQAHIBoHbLMHrG2H4XijvPtP6GeTXze0NkZmy/Z+uYAq0zy4xkyt2W7VCleNQL4uMi0aKzbLRJlgSZSEAe5unjeepNMXJcQaghSb4JLppVnzApAK57KCqO/HkCQanQ5hhSkerDHGKpLY4ZTcnbZLY7YXUSlRJIDswzAr5QSqbMxZKRnmRxiKTad4qLgKISl8AwzrQkv5R2229EqWqZMUEoQkqUo1AAxLxokZtlN2z22ix2ZU+cq8RRCAyTMmEG6kY0xctQOY8n7D7Gl7VtNpmWyYFziElKDMKO8UXBO7vXUBKAANaxU9q+0c7alqdAJQi8JMslKbsu8N4uQL6t1+QGTxWSdoMgypkuWFJBSlfdp7yUpOG8lSSCC+pepeObPc4uMXXqVF07aNr2t+ysWWzzLQiYqWJYe4tQmJmH3ZagygfzA49Y8+EhdwruquChWxCXw8RodINVt+0WhKZE60LKCoE94takJ0JSHw0A8sY6i0zrHMCBOBSU3h3c29LUlTh2ql3BO8k5GMcKyRjU3bHJxb2RWqFWwOhx8oSRDLxAukm7eo9boNH40HCDto2OXLSlcuYuYlRIcyyi6QzJU9DQ4g5Gkb2RQKoxGpUOeFdhio6VkCJ7LbQBdKUkO+8M9X1xEDTBDAYloaLIS5Sid7u6i6C6g2ZUo/xhnAq6PnkOPGGITmYkSlzBwMdZpJJpHqf2R7KWLYlSHCZaFmYct8XUo6kP+iMXsPZK1qSiWm9MmG6lPHicgBUnIR7/wBk9gJsVnTLTVR3pi2a/MOJ4CgAGQAjaCrcl7l+0NKYQXHXhgMKYYURIY5FARd3HYkeFDsQpM58Y5PlPFParVdCKs8xIFecXFktAmovAvkW1hPZ2Pko7fZWwiscVSoUNHjT2uU+A/aM5brHMBLXWq2PR4vlC4ZSTNkLVMKUqSkAPeLknkn+YOs/ZWTjNUqYdCbqeV1OPIkx1PePUpOmII45v6RMuYSbpIrUGrgjTiDWOSGkxwk5Jbs6pamclTZZ2GQiSAiWlKEjwhKQkAaMPryhm0kM0xOLsdOD+g8oGk2lZopNRmGYn3kucP8AiJZapqwQbgDkEEE0/kR0dJg5EK0BSWwCsNH0GkO2bbACZUxV1SRuktvAYCuJGWoObR2zbDNb80qB9lmA9anCtMIIk7IlAgkOpOpLcCBh9GHRNgdr21Ks5S5KkzFXCkJUplH2gKAJZydG4GJxapjtLQoitWamTkZjDHMHIwekpxSMP7TXhURy1bQRLQpa1BKEC8pSiAEjMnSHQrAZ1nUJaysoloYlRUwSEipJJ8LAYvToI8N7cduF2xXdS1qNnQd1wQqcRXvFJxbMDqQ+Fl27+0SZtFYs1naXZyoB1Kud8XoqYT4EPUJxNHrQY1CzLeWpSSlfiEsoVnQuQQ7pBAcHk8Yzn4IaRFaZSbiVSwssAJhUZZAWfdAqE4+IPDSkrLoQ5CASEIwAoVEJoMRWgrESlmrl64qxpmT5QUZipCgqXNNcCkTZbs3Is5LMcqgRkUPVPlrkMEhK5YSQSsb7Xr53hiXTug+xTExxEpc+6mWlayhBVdJvEAMFM7EjwkAasBSILXPKpil13qly7k41AFOkEzrBLMozZcwkoCbyFozJum6pLpxLsTg7nKFQEcqWAq5PSUlOO6pCqhRAJAJxU7lKvCkYBogCqKGT5PvMaE4P5CJrbb1TLl5T3AQC6ziX9slqvhThBViskmckJSpaJud5N9BPDu95KXzKS2sMBsmyIMpZJUZjo7tly0pFd++F1Vu4XTjjDNnLQmanvpfeISd5F4ovBsL6apxBcaZxDMQEkpK0m6WdCnHMFmKcniW2pTRaLoCvYSFgJ4i+pVD+boIZI22JSFG54SokJ3jdS7hLqAvMGD5tESQDm3P+IJE1JklDJDLvvcBWS127fdwhiTd1rA6JTwwQsYt9lbPUpSQlJUtRCUpSHUpRwSka+gFTC2LsWZOmJRLQVrVgkYkDEkmiUjNRoOJpHtXZHsXLsSb6ylVoIqrBKE493LeoTqrFRroBUY2Md2N7FCxo71d1VoUN4+yhGPdIJyzKsSa4UjWy5wIcfXCKW0T1k3bhq+8pQSKVcHGmnAnKJLMJqd50qpgm9vD85o+mVGpiNkSXSZzRKJsV0ueFAFJcH66HhDkzmh0IsO8jl+B0rjpVAMmvx2B78KEBW2mxpWxJIulwxzcEfCLXZFnTLRcBUeJNfTlFcpLiJ7Or6YQ2rBFvMRFZbLPFnJIKYjny4iLrYbMpaZDGIkmLi22aKiYho2IJAqJkLwINfiPKBUqiWWuAYahFXevM/ItBAlj6b44wJLXC2ltSXZ5Sps1QQhAck+gAxKiWAAqSYQD9p7RlWeUqbOUEoQHKjXgABiSTQAVJNI8J7cfaBNt0wOgpsyVbsolQEwg4zFJIdXAHdydnLe1XayftS0BCWRLS5ly1LCQkYXlH2phfJ2BLUcmjkW+fZld1MvBNHlrYpUkkmgUCkpLnBnc1jnnO9kUkKYizTEqWm/IUlJN28JqTkEpcpmAmlagcMorBZ++mS+8vBFQVkUoCQCsCtaOS9YVm2bNnKUpCBdUsslO6C6vCgV5AP1jbWBctIKEhAJTdCZgO5k6cj5aRkUDWjYMlUqsoEht9LJCEjKlSDxbrGTFgK1LlyXMsKdyWS4GJyJxYthFnapqpk0ypKilIBvkPdqRkPovwi32ds5dlQkqTeSpRWkhkrcNVn4Cp4QAZGfs6bIX+LLIx8SQoVBAN00Jq4cioEDKF1SgCSGa8xSSCMGfi2JjU9ptvJmJIQsrWvdVeDFPskacMBDrN2PlFJE6YUKCXvMSFKcbqRh14QAZazT1SyJiWDEpD3cSN4BKncXSxoRvMcYmt1pC1pWlCUviEouAEMygyiHalLuDtV4nt1iMjdJSsLSpnSCRlR6pNRUGB7Bs+ZNN2WkrKQVHkKlyaDPygAZKmrQrvEEggneZ6qBSXJBFXIrBlrtyZkolSE96VDeSkoJ95SgncWS2JCSHJrlEmee7XLvKSL14pDFKlAjEY+yKg5YRBKlvDEmdloeNB2d7OTLTMuy00DX1kEplgtiB4lMXuCp4CCOynZKZa1sHRLSWXNbA+5LfxL9BzYH2LZeypNnkply0kJSMKBzmVEneNXJq+MXGNg2QbA2BJsSbss7y7t9SiDMmUNCQCGD0SGActxtZi0g58KjQddcOPKEZ4GKQAXAc1cYeJvR4HXPSmoLNiBiNGAY1qavV42SIJVG81Gc4FxV6XFKwYsRyjiZKjQu76EgDRyBTzgf8A+QSCQlO8wwLvkPDjgYKTOmkC4gJDZ0L11OrZHOGB2VZlpUVJZz4sN/o2PXIAxKi1UF8gEqIBDtwBfA5Mc6aOOqxzleJYxJo41YMGdg3Xyh0rZCRVRK6MxwqXqMzxhgGomkVFR9esEy5wOH/HOBO7rSnCJUWBaqgEccPXMecAE16FD5dhW1anUAtw9I7CtABJMSJgRBIzfnT1H7ROidqD0r/PpDAs7JPaDlCKaVPD0NdM/LGLWyzXDRE14lIGtMl4o7ZZ40s5MVVslE4Dzp6RUWJooCGhyVQ+fLIOXl/MDlxp8IskImWtMtClrISlIKlKOCUgOSeDR4l277art01g6ZEsnu0mhJw7xQ94jAZA6kx69NSZqVIWhJQoFCgVGqSGIa7oY8l7S9jptlUbyb8ondmCo4BWim88ozyXWw0ZNktx41B+uDQbYtkKtC3Tup3UjxGoASEpvEk5Z0+EMyxaQfsjbirOLikBSCXY0LnEgxzNGiZprOg2ZKEzAUlCAy0EGjXbzVY44c3ih2vahOmIkyVOCrxEM9CfQPHNu9oUTUtKSpN7xkl/VyYtbJsBCEjdvMHvpDklqFwQUj4CEA7Z+xEyUqWmZcXRN1W8ZnNPsjN8MoF2rt+6DLEv8VgxS5DF8teDQ+37cXJZAaYVAslQcp0IP0YF2FZGUtU/dmKO6pVQ2dRQF/hABN2a2PLUgKmC8VE3wwKk1NGVmaE516QbtS3my3igqu3mSiYHvB8CDm1dIn20UIQFlIQEpIvJWCpRd6lLcAxHN4xNqt8ycQZirxAYO1PKABWu0masrUwcs9WSOgJYcBCG4tiUrAzSokMfdUkgimXmI7OlpRcuLVfIdaVIKbhowB9seKvpmYlrvF6DVgA/+IAhk8nAhzSgEaHsnsBVqnXA6UIAVMWGdKasEuRvqYgaVOUCdndgzLXOTKlDeVVzglIa8tXAOOZIGce87A7LSLJJTKQL12pUcVrLXlqbMkYZZRcY2HArFYpUuWiXLF1KRdSlikN+Vg76nHnWHLs8x7stFKG8pdwZm6AAVGraCr6g2yRoPIROixrOTDU0+Mb0kSUKdhE1XMVi7CjaCtKOcoKRsmUC5TeOqiTxzpFuizodlTEAnJwSc9YLFllJxrz/AIhWgoqUSwAwAbQCJ0WNR9kwaq1pSd0AABzRvrP0hn31TaP6cIdvyAYnZhzIEPFnlpxLxFMmk5xCYKYBf3qWnAfXMwNaNqVCRq5zYD9yw5PEJEDyEu6vew/KPD8z+qCkOw47SVrCgW5Ch0hWBhcTy5kI2FeTKHCvpjEVRiGhgGAghjhBcimBI5H5GnpFZLmQVKWYALxG8Kl2+MD2iXDbJaNYLmoeMu6yuTPW2RFXNEaG2JAx/cnkBUxTTwR7J9PmY1IK9Zao68R/H7xHPUmZLUksoHdbEE6ZB+oieYW9k+n7wGLOoKJSkEFqEMeQIVRvrCBgZW3/AGZiYCqQru1V3VlNw0oAQSU51ryzjGbY7PzrMq7PlqS5oSN1X5VYGmlY9skTJj1Qw/ODyoYcqwFUu4UIKVUWlW9eB1pWmsZuCGfPa9ng4FvWH2S12iz1lqUANC48svKPYdqfZRJmOqUvulH2bt6W+bVvAdaaRi9r9grZZ3JllaR7cvfHkBeHURm4MdmS2btMC0d7OdTghxiCW3h0BHWNZMtcsyitMxCkgMxG8BoP51jOzZCVeJIJ1wPmPnAy9lA+BbcFin+Sf2iGirBLVbCtRqQh3CXLDphx6wfJMkSA8pUxQIvFgBV6pmo305eNxgAKkwFN2ZNTW4SNU74/2u3WIELOAMIBd6SkIcsONBqwwEH7D2NMtU1MqSkqUosAPiTkOMC2axqWoJSCSSAAA5JNAABiXyj3LsN9n/3WXfmKUmeseyUkSgcg4IKtVdBTGoxsOC67H9hkWCQxUm+pjMmYlRwCUgYJBLBPHUmNBMRLQQKrUSaOwYUJpxIAriYrTY5oa7MBCcAXdxQFzewD5Yl4HmCdvOl3ZJKcUoANEl3JAJyxXwjemTZaStqlN5V0XXFy4zkBg74kqW4HBtYjm20kBCjVT3scH3gHyJ3BmzxXK2ii8LzoCK1DAFmBAUxISnhirhD02kM7hKlkAPS6GN3H3Euo5XjDpCsnm3S6lBkpcUo5HjLDFqIGfi1hmzJd1KlEkXjRIZgOAZtBxYaxDOlXlJlJDChPBI8I5gb35imDSllY7qEjdAo+XMs1OUMDsyawDsS7qy4+jeSY797GYI9fh1/xMCqVX6p/Au+SOMc+q+TH4HkuAQcJw1Hw9DHTFeR1+f8AJvNzWrSOy01ocdKcX9Sf1J0gAItNRdHtU/T7R8qcyIcIhk1JVjkn8oz6n0AiQmAY54UR3oUAixmbOUK3X4oPy/iIzOVgqvBY+cSytoq4GCBb0q8Q8w8Z2zQr1SUn2FD8u8IiuaH5fGLUSJasMeBhTLMRmW/uD+sUpCoBkrIizkTnTxygXu/7eqTEkrH94HuhEq7MAOJxOZiqtlni3ttqEuWVkOwoBmcgIA2bYFrN+0KJJqJYLIRwIHiPN4UXStg0U8yyqyB8oiFmV7p8jG2vJSMohmWwCBZG+EHSZVElWh8oJl2dXuq8jFvM2icoEm2tRxJi7YhiZJzpzIhFhiT+kP8Az6RGVRyHQgPaOxLHaP6slC1e8rdX0KWUPOMntH7JZCnMmauWdFALSPgr1Mbi7rDUWcDBx1+WEKkB5NbfswtssvLuTGwuLuq8ls3nFVN7D26esIMlYUAd5YupA4rauHEx7iEq1fmPmP2h185jyIPxaIcEOzFdhvs7TYmmzSlc9mBD3ZYON1xVR94jCgar7Nz9fXyjvfp186fGHgRaVARqnUwrzb4tHUEAfvSHxwIH/FPhDEdKHGRHpAy9mS8boGNUumhqfC2giVFmAwpDig4E0z48K/vAANZNnJQ6g4KsXqWyxh06lH4k8al+jE/pEFqWACTlAPeOcQ/wL/IgdJZ1gAbd6fAcOQYDlLVrDbv/AAegb1SP1KiQjh08g3qkfqVDSOvzxrzIJPOYIQEayACSaAEk8GJJ8iTzmDSIbPa7+6AQtQT+kKc46sCf8YmnkBKipmYvmGq9DiKKP6Ew3Y9m8SyKqL4ZkBx0CUI/8ZgALTLYMMPhHCmCWjhRAAKUnQnkIUB93aFuZcwJS5ABGhYq5EgnrCjJ5UV0h0kwXLhQooodMFIn2fML4nzhQoHwJclnaEC67B9c4CIo8KFEQ4GyeQlxWvOJlikKFEy5Ar5qmwhszCFCjfyJA1xHChRRIhDhChQxHYQhQoQxwh8KFAA1UDWsMlxQviKGFChgyWzKJQHiWFChDOw0woUAhk7AfmT/AOwgOWHAetBj+WX/APo+ZhQoABr5vmpwPwmH4wYMev8A9j+w8hChQgAtpD8IDImWDxF6SG9TFhYfCOIB5k1J5xyFAAVDVwoUDGgSw/0pf5Ef+ohQoUcJ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56" name="AutoShape 8" descr="data:image/jpeg;base64,/9j/4AAQSkZJRgABAQAAAQABAAD/2wCEAAkGBhMSERUUEhQVFRUUFRYXGBcWFRYXGBQVFxcXFBcVFxcXHCYeFxkjGhQUHy8gJScpLSwsFh4xNTAqNSYrLCkBCQoKDgwOGg8PGCklHBwsKSwsLCwsLCwpLCwsKSwsLCwsLCkpLC4sKSwsKSwsKSwpLCwsLCwsKSwpLCwsKSwsKf/AABEIAMIBAwMBIgACEQEDEQH/xAAcAAABBQEBAQAAAAAAAAAAAAAEAAIDBQYBBwj/xABBEAABAgMFBQUFBwMDBAMAAAABAhEAAyEEEjFBUQUiYXGBBhMykaFCUrHB8AcUI3KC0eEzYpJTovFDY4OyFcLS/8QAGQEAAwEBAQAAAAAAAAAAAAAAAAECAwQF/8QALREAAgIBAwEGBQUBAAAAAAAAAAECEQMEITESIjJBUWHwBZGhsdETM3GBwVL/2gAMAwEAAhEDEQA/APQEiHiOCHCEA4Q4Q0RJdioxcmJiRNrEig8RtWHLVSuUdaVbIzZHMiMAnl8f4iTuyanDT94eBFCOBcPCo53RhwkcYAHAw6IzIDu584nQoaPAFD5NlUrAU1ib7gRClzlZFonTPOdfSMnKRVIi7hshFR2jtM2RLE2WjvEpLzRW8Jeak6tpF/3wFcBn+8SKukMav6xKm0+AasCsFlC0hZwIBA1BqIsozuyybLMNnP8ATLrkvkn2pf6cuBi+RPBiclt34FRoym3LAbJPNqQ5kzSBPT/pqwTOGgyV56xYuDF3NlhSSFAFJBBBwIOIMec7U7WSLCVSUq74o8F1QN1JwQtWRThmWaKWZKPbfAljbdRRqVKbGnOMptz7QJMp0yvxVjQsgc1Z9IxO2u09otTharqPcTRPXNXWKYK0EcWXXN7Y/mduPSLmfyLHa/aOdaD+Ist7ookdBj1ir78Q6LbZXZeZO3iLiPeUKn8oxMee5dTt7s7KUF5IqQHOrxfbM7ILmb0092jT2j0y6xo9nbGlyB+Gm8sYqVU/x0iyOp0qNIFExlm/5B7Bs6VISBKQGOKsSeZxMST7SEipdtfhzhWdK5tJY3ffPh6Zq6U4xaWTYqUEKe8r3lV/xGCY68WnlP0RySmlyA2SxTJtVAy0akbx5J9nma8IurJZJcsMkCuJVUk8SamHA8xDjzEeljwxx8HPKTYl2FB9kdKfCIjswZKI9fjE1yHD6rGrSZIP9wV7w8v5hQW/EwonoQWBAxwzGhJlD6Jh3cjSEsUSrY37xHDaD9CH3I5djRRS4EyMT1cfSEVKP/MOIjgihHLytfjD0k6w1c0ChNT9fOHCARIH1MdEMSYfAA4LIh4nmI4aZg1HnAAUm0RIm1QCJoiQGFQFgm1w6Xa2oen7RXAxTbb7XyLOClSr6/8ATRVT8ck9YiXTFXIqKbdI09vliakB2UkhSFe6ofI1B4GM7tbt9IkAguqaKGWirHirACMBtnttaLQLoUZSD7KTU/mViejCKER5uXWpbY/md2PSXvM0G2+3VqtTpKzLln2EEhx/crFXw4RnwBCKolsVgmTlXZSSrU5J5nAR50pSm7kzujGMFSIlGC9nbHmzzuBk+8qifPM8o0uzOyEtDGaRMV7vsDpirrThF33TpwuNlTAfKGomM8yXdKzZXZmVJqfxJgDupmHJOXMvFwHIBNOED23aSJQdRYmgADqUdEpFTE9h2RPn1mPIle7TvVjjlLHryjfHictkjllO92Rm0Xl3JaSteaU5DVasEjnFjZOzr709V8+4n+mOeazzpwi2sdilykXZaQlPDM6k4k8THJ1sSMKnhHp4tNGG73ZzyyXwPCAMKRBOtSU8TwhhRMXjuiJZdlSnJzxjqMgaRaZqlVQLur1gxIEOY8o5dgATwoUKABPChNCgEDpiURFLMOmqYO4HE5PQHzgGSNEYknU+kcnOkOSogYtjzYYtpCSUMo04kV6/WkMDi5AOMJMpsHhG2AKunxM44jUN8OBiAbSDkGl0lwWdtRycHkYAJyjhDQkjRsqfzEKrbm95g+6CQpOobMfWMcRaHJABIxcsMci9eUAgluPwhCYNc266QMbxoRyNf4rEM1K6XikPQnAE5Ymh4wwDV2lGZxpXXDPCOS56SSkYivMaiAJ1mJISpVFCpGassBQ/HCK3a9qk2es2aq8KoADq5MakeQ8omUlFWxpNukaCZPumrAZnTjyir2p2pkWbxLCj7iGKv2A5xhdq9sJkzdl/ho1xUp8XIAA6RSNHn5dcltD5nbj0je8zRbY7cT57hB7pGiDvEcV5dGjPgQ0DSOpSSQACSaAAOTyAxjzJ5JZHcmd8McYKkh0KTKUtQShJUo5AfTDjF9szsctbKnG4PdFVnmcE+p5RpLHY0S0NJCQH41yqcSecSokTzJcFFszseHBnlzjcSfir9vONJIs4SlpY7sDAXWA4t84cpCXdiDmxZufQRLJlrm/0xun/AKinu/pGK+lOMawg5Ooo5J5G92yOdPQE3lkJbFRLAdYh2Ymba1ASQUywazpgYf8AjQfEeOEX1l7PyhvK/EX7ywC35U4J6V4wR91UjwFxpHoY9J4yMHl8iHZ/ZKVZlGZvTZhf8WYQpQB9kUZA5CJrTtRKTdYk8oNsu1GosY0ZQjsyzgVSxTlmU8zpHbFKO1GTbYAJK1+I3RpE8uzpTgK+sSlMdAiyRhBPCOJQBgIkjkADXhXo7CgA4TDY6RHGgATwo5CgEVkq0cDBYXeDEBjQucekVqIKlzwMeHrSAYlz1pN18KihqnrmP2gaUhaVOliGKt5zeGJSAOHy0g5ShMTTEYE6ihHygdK+lf8AFX19VgA4rZy1pAdqumoF0aC7jw4Q6zbOAN41UlwoMnTKmhJB0JEFSLWkbqiBmA+BFSkD1HBxlDlSrzrIDsxGLAVFMHDv1IgAZMswABlgBqgO4UDiGFK66xIqQSxDgjgBTMGCLIlktSlKZjI9RWGbT2jLs8tU2aq6lPAk8gBiYG6VsdWMVZydOrmKza21ZFnT+PMSnRIAKlckipjHbd+0qbMdNmT3SfeLGYeWSfWMdMmKUoqWVKUcVKLk8yY4cutjHaG/2OvHpG95bGp2126mTQUSQZaNSXWR8E/HjGaVMJJJJJOJJcnmTjEUOjy8mSWR3JnoQxxgqih7xwxYbM7PzZzEC6g+2rA/lGKvhxjVbO2FKkEMLyy+8qp6ZJ6ecQkKWWMTPbO7LTZjFf4SOI3zyTlzPrGnsGy5cgDukOTipwVEav8AIQWHreYjKmWhhnegEIQCVGqUJqefAPmphFqPkcs8jlyTihdzhhl04wwKUstKTfLsaslP51YDkHPCDbLsJSqzi3/bQT/vXieQYcTFxKlBICUgJAoAAwHICO/Fo295nNLIlwVtl2EkVmkTFaMyB+n2uZfpFhVPL4fxD5iwA5IAGZLDziqtPaSWmiAZh4UT/kfk8dcp4dPHtNJERhkyvsqyzBzESid5xkp3ayYklkIQP7lFWODANjpB+w59qmrK5gSmUQLoKWWcagAukFx4q0wiseeGXeG6FPFLH3i+VXERCAU+ElucTDjHSmNjMik2tqHDXTnwgsQIuzPhEYUuXgHGY+Y0gAPjjRHLnhQcVfTLmDhHVrAxpzpAA5o4RCBjl6ADkcMdJhhgA7ChNCgEZ2Us4E/yIITUMWY0wgOfJJIIoQejZgxPLmQDGCbMQsi9xZhvDB+YFDrBthQlbhSlXjXHxD+P2iGdJvCniFQeOnIwNJmF3FCD5EYj6/aAC3nbPvAMoBSS4N0V0P1nwdzbPawoOMRQhjXiH8/MQGi2uApqYGlU/RjsyaUrByVxDk5p+Y4vrAAWCQrAAE0q9NPmOukR7ZsKpssBNSFAtSoqDjzh4QkhiQyqgu5BxoT5iJ7FagolL7yGCsuRbQxnkgpxcXwzTHLpkmvAwG0uy0tRLouK1AunywPlGetvZWYlyghQ08J/Yx7TOlhSWIB4EUeM0rZypgIuFKwcEuUeZ3uFekeJPRZIdx2enDVRl3jyyybDnTFlKUEEeIqdKUvqfkHjU7O7MypW8fxVprVmBxoglssT6RcTZBSCClQNLwqxBwYjV/XpEEru5YUsKAA8RUQm6GFDhpnrGMbW0luGWTe8XsTqBWkElSDR2ZxwPCG2u3oQl1FKRmTmeGb8Iz87tOuevurGgzVZqO6hAdiokt69HjR9mdgypYFptEwzZyf9Rky5Y/7aTnxx0Z69UMEpbvg5G6H2TZE+0C+xky8ReH4swf2pNJY4qc8BjF/Y9mS0Iuy0sk4nFV7B1KNVHKvKBLb2zlj+mkrOvhSOpqegjOW3bU2Y95d0HFKCUg5VOJipa7TabaPal6fk1jpM2XlUvU1Fo2rKkumYoXhkKk9Bh1/k09r7UKNJSQge8up/xFB6xQWd1lpSSquIwBzdWAxwd4zXa3tL93eUhV6eCQsAbkrH2ndS8N1m1OD4PUa3U9xdEfr7/hG36Omwd99TL7avaGUlQ7+cCrILUB5JwAi+2BssWlIUmdKu6IWlav8AaWHnHgUycpaipRKlEuSc4IlT0AgmWH1SSlQ4g4vFY/huO+rI3J+pnLXz4gkkfTFl7PyZSrwTeXkpVSPyjBPSsELSRUdR8xxjwLZnbOdK/pWy0y+ExXfJ8pgU3pGt2b9qtrSPxESLQnMyyZS2zpvJJ/xj18fRBdKVI4JycnbPUAp8IUZPZ/2nWJZ/EK7OrNM5LJ5iYklD8yI10ialaQpBSpJwKSCCOBFDGyaZmMLiOFcEBMNVKhgBlFbyDdV6KGih9NDk7WQ91e6r3SDXiDgRxiZUmB51lSqiw+hzHI5QgJJlqQcFDAlwQWAxLjCHSbShXhUFciDGd2hZFyxdIBlqPiBG8+CVXgblehyxaG2OaUsoKYtulXumr5hiR5CADU3YVyK3Z9tWp75SQKOMzV+mHV4OFohgSNCgK+tW8lQAOGOEKEBUz7FXxKywOnKIu7u5k6u3nhF5b7NFXNlu4MUApZ4/COqs15Tgs4rx0I4/xpEMgFO6S+h4ceLQUhUAEg2e/tEOMjQnIkQOZWIIYvUZOMCPSCvvoSzv9ftHbZLcXhiMWq45NCA7su6HSczVyaKOY0f48xFkScR4k/7hp9ZiM8uaoEHgwVqDq5w48tYNs203a+oA0FTnhlkr48xCGXsueCAXoYHtKHKZiSqhBN04j4ENSM7tm03SFIWQku6Xub3vVq2vFjqYAsvaFaFEpBUFAghalFLu4IcmoqCwDvWOXNqMWH9ySXvyN8eLJk7qNDtATCsXUhUtqBN52JwLUcEnFscaGKjbFjsCh+MnvS1EpABGLYbyTXMiK2dtGapN1SyE+6ndTXlU9YrVbQQFiWh1LOCJaStR6Jw6x5E/iMsr6cGO/V+/9PRho1BXllRb2baKZKbtkkSrMnMhIUtROZJz4l4AtlqABXNW7YqWaB+dBBNj7NWyeplXbMlnJLTJvIJe4g1dze5RqdkdlLPZ2UZffLb+rMN9YehZJojkkCEtDnz7557eS90N6nFi/ajv5mTsez7RPAMqUq4f+pMeWgB2cOL6uiW4xbWfsSzLnzBM3iCkBkMCReuObwyIUSGc0aNTZrSEKKXcHB8jx+fQ5xjPtR7e/cJXc2cj7xODjD8FBoZhGprdBzc1j0cOiw4d4o4suqyZOWZ77QO2ybDfsdiUL7MqYKGzhvAn+9s8gdY8jOp51xJNa8Y6oF3LkmtS5JNSSczxiNyY6DlZM8NaGQ8GAViUC1IaJ5TrzGMTOIYcIATCrPt1eBN4aK/eLLZe3zJVekTJlnW7ky1Mkn+5HhV1TGeMkRyXKY40hbjPXdj/AGu2iWwtMpNoR/qSWRMbigm6o8imPQuzvbKx22kickrzlq3Jg5oVXqHEfNMucUlwSIn+9BRBUGUC4WmiknUEYGNFNrkVH1WZcRqkiPDezH2x2qzEInvapQo6i05Iwov2/wBVeMey9nO09nt0u/Z1uwF5BotD+8noahxSNVJMRPNsqVApUAQQxBqCNCM4prdsQoN6WVEfmLp88RGoMqGGTDsDIieUABjTANHRbXp5/tGin7PByxpyGf1ygeZshJyEMRVC0j6Mdgw7DTCgEWtqkuIz1qsRHtqx4DpSNWtDvkH84rbdZ6Ewk7KZmxZyPaUebFjwiaTMCg4PDKh8oU20pD19Dn/xAyJyQokHmDwzD/VIYg9Uq8Gcg5GlDrhAElU4bpmGhbKmgoBT+IgnbeOEtD8VUHliYrbTPVMLzFPwFBy4x5Wo+KYcfZj2n6fn8Wd+LQZJ7y2RanaMlKVJW6lOWSkAgvqS7ZvXMxXTbWtRcbn6iaafX7NXK2kgG5LBmL9yWkqPVvDzLQ+y7Mtc+qms6Qzgi+sjkKJpzzjieTW6rjsR9/39jq/T0uDntP3/AESzpyEC8tQ4lR+ZhWMzrQWs8lSgcJityXzClVU1MAcYs9mdnrPZpoVMR3t4gBc1V9jiFil1LYFgKMY1c2eoUpu1F0KUQAHIBoHbLMHrG2H4XijvPtP6GeTXze0NkZmy/Z+uYAq0zy4xkyt2W7VCleNQL4uMi0aKzbLRJlgSZSEAe5unjeepNMXJcQaghSb4JLppVnzApAK57KCqO/HkCQanQ5hhSkerDHGKpLY4ZTcnbZLY7YXUSlRJIDswzAr5QSqbMxZKRnmRxiKTad4qLgKISl8AwzrQkv5R2229EqWqZMUEoQkqUo1AAxLxokZtlN2z22ix2ZU+cq8RRCAyTMmEG6kY0xctQOY8n7D7Gl7VtNpmWyYFziElKDMKO8UXBO7vXUBKAANaxU9q+0c7alqdAJQi8JMslKbsu8N4uQL6t1+QGTxWSdoMgypkuWFJBSlfdp7yUpOG8lSSCC+pepeObPc4uMXXqVF07aNr2t+ysWWzzLQiYqWJYe4tQmJmH3ZagygfzA49Y8+EhdwruquChWxCXw8RodINVt+0WhKZE60LKCoE94takJ0JSHw0A8sY6i0zrHMCBOBSU3h3c29LUlTh2ql3BO8k5GMcKyRjU3bHJxb2RWqFWwOhx8oSRDLxAukm7eo9boNH40HCDto2OXLSlcuYuYlRIcyyi6QzJU9DQ4g5Gkb2RQKoxGpUOeFdhio6VkCJ7LbQBdKUkO+8M9X1xEDTBDAYloaLIS5Sid7u6i6C6g2ZUo/xhnAq6PnkOPGGITmYkSlzBwMdZpJJpHqf2R7KWLYlSHCZaFmYct8XUo6kP+iMXsPZK1qSiWm9MmG6lPHicgBUnIR7/wBk9gJsVnTLTVR3pi2a/MOJ4CgAGQAjaCrcl7l+0NKYQXHXhgMKYYURIY5FARd3HYkeFDsQpM58Y5PlPFParVdCKs8xIFecXFktAmovAvkW1hPZ2Pko7fZWwiscVSoUNHjT2uU+A/aM5brHMBLXWq2PR4vlC4ZSTNkLVMKUqSkAPeLknkn+YOs/ZWTjNUqYdCbqeV1OPIkx1PePUpOmII45v6RMuYSbpIrUGrgjTiDWOSGkxwk5Jbs6pamclTZZ2GQiSAiWlKEjwhKQkAaMPryhm0kM0xOLsdOD+g8oGk2lZopNRmGYn3kucP8AiJZapqwQbgDkEEE0/kR0dJg5EK0BSWwCsNH0GkO2bbACZUxV1SRuktvAYCuJGWoObR2zbDNb80qB9lmA9anCtMIIk7IlAgkOpOpLcCBh9GHRNgdr21Ks5S5KkzFXCkJUplH2gKAJZydG4GJxapjtLQoitWamTkZjDHMHIwekpxSMP7TXhURy1bQRLQpa1BKEC8pSiAEjMnSHQrAZ1nUJaysoloYlRUwSEipJJ8LAYvToI8N7cduF2xXdS1qNnQd1wQqcRXvFJxbMDqQ+Fl27+0SZtFYs1naXZyoB1Kud8XoqYT4EPUJxNHrQY1CzLeWpSSlfiEsoVnQuQQ7pBAcHk8Yzn4IaRFaZSbiVSwssAJhUZZAWfdAqE4+IPDSkrLoQ5CASEIwAoVEJoMRWgrESlmrl64qxpmT5QUZipCgqXNNcCkTZbs3Is5LMcqgRkUPVPlrkMEhK5YSQSsb7Xr53hiXTug+xTExxEpc+6mWlayhBVdJvEAMFM7EjwkAasBSILXPKpil13qly7k41AFOkEzrBLMozZcwkoCbyFozJum6pLpxLsTg7nKFQEcqWAq5PSUlOO6pCqhRAJAJxU7lKvCkYBogCqKGT5PvMaE4P5CJrbb1TLl5T3AQC6ziX9slqvhThBViskmckJSpaJud5N9BPDu95KXzKS2sMBsmyIMpZJUZjo7tly0pFd++F1Vu4XTjjDNnLQmanvpfeISd5F4ovBsL6apxBcaZxDMQEkpK0m6WdCnHMFmKcniW2pTRaLoCvYSFgJ4i+pVD+boIZI22JSFG54SokJ3jdS7hLqAvMGD5tESQDm3P+IJE1JklDJDLvvcBWS127fdwhiTd1rA6JTwwQsYt9lbPUpSQlJUtRCUpSHUpRwSka+gFTC2LsWZOmJRLQVrVgkYkDEkmiUjNRoOJpHtXZHsXLsSb6ylVoIqrBKE493LeoTqrFRroBUY2Md2N7FCxo71d1VoUN4+yhGPdIJyzKsSa4UjWy5wIcfXCKW0T1k3bhq+8pQSKVcHGmnAnKJLMJqd50qpgm9vD85o+mVGpiNkSXSZzRKJsV0ueFAFJcH66HhDkzmh0IsO8jl+B0rjpVAMmvx2B78KEBW2mxpWxJIulwxzcEfCLXZFnTLRcBUeJNfTlFcpLiJ7Or6YQ2rBFvMRFZbLPFnJIKYjny4iLrYbMpaZDGIkmLi22aKiYho2IJAqJkLwINfiPKBUqiWWuAYahFXevM/ItBAlj6b44wJLXC2ltSXZ5Sps1QQhAck+gAxKiWAAqSYQD9p7RlWeUqbOUEoQHKjXgABiSTQAVJNI8J7cfaBNt0wOgpsyVbsolQEwg4zFJIdXAHdydnLe1XayftS0BCWRLS5ly1LCQkYXlH2phfJ2BLUcmjkW+fZld1MvBNHlrYpUkkmgUCkpLnBnc1jnnO9kUkKYizTEqWm/IUlJN28JqTkEpcpmAmlagcMorBZ++mS+8vBFQVkUoCQCsCtaOS9YVm2bNnKUpCBdUsslO6C6vCgV5AP1jbWBctIKEhAJTdCZgO5k6cj5aRkUDWjYMlUqsoEht9LJCEjKlSDxbrGTFgK1LlyXMsKdyWS4GJyJxYthFnapqpk0ypKilIBvkPdqRkPovwi32ds5dlQkqTeSpRWkhkrcNVn4Cp4QAZGfs6bIX+LLIx8SQoVBAN00Jq4cioEDKF1SgCSGa8xSSCMGfi2JjU9ptvJmJIQsrWvdVeDFPskacMBDrN2PlFJE6YUKCXvMSFKcbqRh14QAZazT1SyJiWDEpD3cSN4BKncXSxoRvMcYmt1pC1pWlCUviEouAEMygyiHalLuDtV4nt1iMjdJSsLSpnSCRlR6pNRUGB7Bs+ZNN2WkrKQVHkKlyaDPygAZKmrQrvEEggneZ6qBSXJBFXIrBlrtyZkolSE96VDeSkoJ95SgncWS2JCSHJrlEmee7XLvKSL14pDFKlAjEY+yKg5YRBKlvDEmdloeNB2d7OTLTMuy00DX1kEplgtiB4lMXuCp4CCOynZKZa1sHRLSWXNbA+5LfxL9BzYH2LZeypNnkply0kJSMKBzmVEneNXJq+MXGNg2QbA2BJsSbss7y7t9SiDMmUNCQCGD0SGActxtZi0g58KjQddcOPKEZ4GKQAXAc1cYeJvR4HXPSmoLNiBiNGAY1qavV42SIJVG81Gc4FxV6XFKwYsRyjiZKjQu76EgDRyBTzgf8A+QSCQlO8wwLvkPDjgYKTOmkC4gJDZ0L11OrZHOGB2VZlpUVJZz4sN/o2PXIAxKi1UF8gEqIBDtwBfA5Mc6aOOqxzleJYxJo41YMGdg3Xyh0rZCRVRK6MxwqXqMzxhgGomkVFR9esEy5wOH/HOBO7rSnCJUWBaqgEccPXMecAE16FD5dhW1anUAtw9I7CtABJMSJgRBIzfnT1H7ROidqD0r/PpDAs7JPaDlCKaVPD0NdM/LGLWyzXDRE14lIGtMl4o7ZZ40s5MVVslE4Dzp6RUWJooCGhyVQ+fLIOXl/MDlxp8IskImWtMtClrISlIKlKOCUgOSeDR4l277art01g6ZEsnu0mhJw7xQ94jAZA6kx69NSZqVIWhJQoFCgVGqSGIa7oY8l7S9jptlUbyb8ondmCo4BWim88ozyXWw0ZNktx41B+uDQbYtkKtC3Tup3UjxGoASEpvEk5Z0+EMyxaQfsjbirOLikBSCXY0LnEgxzNGiZprOg2ZKEzAUlCAy0EGjXbzVY44c3ih2vahOmIkyVOCrxEM9CfQPHNu9oUTUtKSpN7xkl/VyYtbJsBCEjdvMHvpDklqFwQUj4CEA7Z+xEyUqWmZcXRN1W8ZnNPsjN8MoF2rt+6DLEv8VgxS5DF8teDQ+37cXJZAaYVAslQcp0IP0YF2FZGUtU/dmKO6pVQ2dRQF/hABN2a2PLUgKmC8VE3wwKk1NGVmaE516QbtS3my3igqu3mSiYHvB8CDm1dIn20UIQFlIQEpIvJWCpRd6lLcAxHN4xNqt8ycQZirxAYO1PKABWu0masrUwcs9WSOgJYcBCG4tiUrAzSokMfdUkgimXmI7OlpRcuLVfIdaVIKbhowB9seKvpmYlrvF6DVgA/+IAhk8nAhzSgEaHsnsBVqnXA6UIAVMWGdKasEuRvqYgaVOUCdndgzLXOTKlDeVVzglIa8tXAOOZIGce87A7LSLJJTKQL12pUcVrLXlqbMkYZZRcY2HArFYpUuWiXLF1KRdSlikN+Vg76nHnWHLs8x7stFKG8pdwZm6AAVGraCr6g2yRoPIROixrOTDU0+Mb0kSUKdhE1XMVi7CjaCtKOcoKRsmUC5TeOqiTxzpFuizodlTEAnJwSc9YLFllJxrz/AIhWgoqUSwAwAbQCJ0WNR9kwaq1pSd0AABzRvrP0hn31TaP6cIdvyAYnZhzIEPFnlpxLxFMmk5xCYKYBf3qWnAfXMwNaNqVCRq5zYD9yw5PEJEDyEu6vew/KPD8z+qCkOw47SVrCgW5Ch0hWBhcTy5kI2FeTKHCvpjEVRiGhgGAghjhBcimBI5H5GnpFZLmQVKWYALxG8Kl2+MD2iXDbJaNYLmoeMu6yuTPW2RFXNEaG2JAx/cnkBUxTTwR7J9PmY1IK9Zao68R/H7xHPUmZLUksoHdbEE6ZB+oieYW9k+n7wGLOoKJSkEFqEMeQIVRvrCBgZW3/AGZiYCqQru1V3VlNw0oAQSU51ryzjGbY7PzrMq7PlqS5oSN1X5VYGmlY9skTJj1Qw/ODyoYcqwFUu4UIKVUWlW9eB1pWmsZuCGfPa9ng4FvWH2S12iz1lqUANC48svKPYdqfZRJmOqUvulH2bt6W+bVvAdaaRi9r9grZZ3JllaR7cvfHkBeHURm4MdmS2btMC0d7OdTghxiCW3h0BHWNZMtcsyitMxCkgMxG8BoP51jOzZCVeJIJ1wPmPnAy9lA+BbcFin+Sf2iGirBLVbCtRqQh3CXLDphx6wfJMkSA8pUxQIvFgBV6pmo305eNxgAKkwFN2ZNTW4SNU74/2u3WIELOAMIBd6SkIcsONBqwwEH7D2NMtU1MqSkqUosAPiTkOMC2axqWoJSCSSAAA5JNAABiXyj3LsN9n/3WXfmKUmeseyUkSgcg4IKtVdBTGoxsOC67H9hkWCQxUm+pjMmYlRwCUgYJBLBPHUmNBMRLQQKrUSaOwYUJpxIAriYrTY5oa7MBCcAXdxQFzewD5Yl4HmCdvOl3ZJKcUoANEl3JAJyxXwjemTZaStqlN5V0XXFy4zkBg74kqW4HBtYjm20kBCjVT3scH3gHyJ3BmzxXK2ii8LzoCK1DAFmBAUxISnhirhD02kM7hKlkAPS6GN3H3Euo5XjDpCsnm3S6lBkpcUo5HjLDFqIGfi1hmzJd1KlEkXjRIZgOAZtBxYaxDOlXlJlJDChPBI8I5gb35imDSllY7qEjdAo+XMs1OUMDsyawDsS7qy4+jeSY797GYI9fh1/xMCqVX6p/Au+SOMc+q+TH4HkuAQcJw1Hw9DHTFeR1+f8AJvNzWrSOy01ocdKcX9Sf1J0gAItNRdHtU/T7R8qcyIcIhk1JVjkn8oz6n0AiQmAY54UR3oUAixmbOUK3X4oPy/iIzOVgqvBY+cSytoq4GCBb0q8Q8w8Z2zQr1SUn2FD8u8IiuaH5fGLUSJasMeBhTLMRmW/uD+sUpCoBkrIizkTnTxygXu/7eqTEkrH94HuhEq7MAOJxOZiqtlni3ttqEuWVkOwoBmcgIA2bYFrN+0KJJqJYLIRwIHiPN4UXStg0U8yyqyB8oiFmV7p8jG2vJSMohmWwCBZG+EHSZVElWh8oJl2dXuq8jFvM2icoEm2tRxJi7YhiZJzpzIhFhiT+kP8Az6RGVRyHQgPaOxLHaP6slC1e8rdX0KWUPOMntH7JZCnMmauWdFALSPgr1Mbi7rDUWcDBx1+WEKkB5NbfswtssvLuTGwuLuq8ls3nFVN7D26esIMlYUAd5YupA4rauHEx7iEq1fmPmP2h185jyIPxaIcEOzFdhvs7TYmmzSlc9mBD3ZYON1xVR94jCgar7Nz9fXyjvfp186fGHgRaVARqnUwrzb4tHUEAfvSHxwIH/FPhDEdKHGRHpAy9mS8boGNUumhqfC2giVFmAwpDig4E0z48K/vAANZNnJQ6g4KsXqWyxh06lH4k8al+jE/pEFqWACTlAPeOcQ/wL/IgdJZ1gAbd6fAcOQYDlLVrDbv/AAegb1SP1KiQjh08g3qkfqVDSOvzxrzIJPOYIQEayACSaAEk8GJJ8iTzmDSIbPa7+6AQtQT+kKc46sCf8YmnkBKipmYvmGq9DiKKP6Ew3Y9m8SyKqL4ZkBx0CUI/8ZgALTLYMMPhHCmCWjhRAAKUnQnkIUB93aFuZcwJS5ABGhYq5EgnrCjJ5UV0h0kwXLhQooodMFIn2fML4nzhQoHwJclnaEC67B9c4CIo8KFEQ4GyeQlxWvOJlikKFEy5Ar5qmwhszCFCjfyJA1xHChRRIhDhChQxHYQhQoQxwh8KFAA1UDWsMlxQviKGFChgyWzKJQHiWFChDOw0woUAhk7AfmT/AOwgOWHAetBj+WX/APo+ZhQoABr5vmpwPwmH4wYMev8A9j+w8hChQgAtpD8IDImWDxF6SG9TFhYfCOIB5k1J5xyFAAVDVwoUDGgSw/0pf5Ef+ohQoUcJ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3258" name="AutoShape 10" descr="data:image/jpeg;base64,/9j/4AAQSkZJRgABAQAAAQABAAD/2wCEAAkGBhMSERUUEhQVFRUUFRYXGBcWFRYXGBQVFxcXFBcVFxcXHCYeFxkjGhQUHy8gJScpLSwsFh4xNTAqNSYrLCkBCQoKDgwOGg8PGCklHBwsKSwsLCwsLCwpLCwsKSwsLCwsLCkpLC4sKSwsKSwsKSwpLCwsLCwsKSwpLCwsKSwsKf/AABEIAMIBAwMBIgACEQEDEQH/xAAcAAABBQEBAQAAAAAAAAAAAAAEAAIDBQYBBwj/xABBEAABAgMFBQUFBwMDBAMAAAABAhEAAyEEEjFBUQUiYXGBBhMykaFCUrHB8AcUI3KC0eEzYpJTovFDY4OyFcLS/8QAGQEAAwEBAQAAAAAAAAAAAAAAAAECAwQF/8QALREAAgIBAwEGBQUBAAAAAAAAAAECEQMEITESIjJBUWHwBZGhsdETM3GBwVL/2gAMAwEAAhEDEQA/APQEiHiOCHCEA4Q4Q0RJdioxcmJiRNrEig8RtWHLVSuUdaVbIzZHMiMAnl8f4iTuyanDT94eBFCOBcPCo53RhwkcYAHAw6IzIDu584nQoaPAFD5NlUrAU1ib7gRClzlZFonTPOdfSMnKRVIi7hshFR2jtM2RLE2WjvEpLzRW8Jeak6tpF/3wFcBn+8SKukMav6xKm0+AasCsFlC0hZwIBA1BqIsozuyybLMNnP8ATLrkvkn2pf6cuBi+RPBiclt34FRoym3LAbJPNqQ5kzSBPT/pqwTOGgyV56xYuDF3NlhSSFAFJBBBwIOIMec7U7WSLCVSUq74o8F1QN1JwQtWRThmWaKWZKPbfAljbdRRqVKbGnOMptz7QJMp0yvxVjQsgc1Z9IxO2u09otTharqPcTRPXNXWKYK0EcWXXN7Y/mduPSLmfyLHa/aOdaD+Ist7ookdBj1ir78Q6LbZXZeZO3iLiPeUKn8oxMee5dTt7s7KUF5IqQHOrxfbM7ILmb0092jT2j0y6xo9nbGlyB+Gm8sYqVU/x0iyOp0qNIFExlm/5B7Bs6VISBKQGOKsSeZxMST7SEipdtfhzhWdK5tJY3ffPh6Zq6U4xaWTYqUEKe8r3lV/xGCY68WnlP0RySmlyA2SxTJtVAy0akbx5J9nma8IurJZJcsMkCuJVUk8SamHA8xDjzEeljwxx8HPKTYl2FB9kdKfCIjswZKI9fjE1yHD6rGrSZIP9wV7w8v5hQW/EwonoQWBAxwzGhJlD6Jh3cjSEsUSrY37xHDaD9CH3I5djRRS4EyMT1cfSEVKP/MOIjgihHLytfjD0k6w1c0ChNT9fOHCARIH1MdEMSYfAA4LIh4nmI4aZg1HnAAUm0RIm1QCJoiQGFQFgm1w6Xa2oen7RXAxTbb7XyLOClSr6/8ATRVT8ck9YiXTFXIqKbdI09vliakB2UkhSFe6ofI1B4GM7tbt9IkAguqaKGWirHirACMBtnttaLQLoUZSD7KTU/mViejCKER5uXWpbY/md2PSXvM0G2+3VqtTpKzLln2EEhx/crFXw4RnwBCKolsVgmTlXZSSrU5J5nAR50pSm7kzujGMFSIlGC9nbHmzzuBk+8qifPM8o0uzOyEtDGaRMV7vsDpirrThF33TpwuNlTAfKGomM8yXdKzZXZmVJqfxJgDupmHJOXMvFwHIBNOED23aSJQdRYmgADqUdEpFTE9h2RPn1mPIle7TvVjjlLHryjfHictkjllO92Rm0Xl3JaSteaU5DVasEjnFjZOzr709V8+4n+mOeazzpwi2sdilykXZaQlPDM6k4k8THJ1sSMKnhHp4tNGG73ZzyyXwPCAMKRBOtSU8TwhhRMXjuiJZdlSnJzxjqMgaRaZqlVQLur1gxIEOY8o5dgATwoUKABPChNCgEDpiURFLMOmqYO4HE5PQHzgGSNEYknU+kcnOkOSogYtjzYYtpCSUMo04kV6/WkMDi5AOMJMpsHhG2AKunxM44jUN8OBiAbSDkGl0lwWdtRycHkYAJyjhDQkjRsqfzEKrbm95g+6CQpOobMfWMcRaHJABIxcsMci9eUAgluPwhCYNc266QMbxoRyNf4rEM1K6XikPQnAE5Ymh4wwDV2lGZxpXXDPCOS56SSkYivMaiAJ1mJISpVFCpGassBQ/HCK3a9qk2es2aq8KoADq5MakeQ8omUlFWxpNukaCZPumrAZnTjyir2p2pkWbxLCj7iGKv2A5xhdq9sJkzdl/ho1xUp8XIAA6RSNHn5dcltD5nbj0je8zRbY7cT57hB7pGiDvEcV5dGjPgQ0DSOpSSQACSaAAOTyAxjzJ5JZHcmd8McYKkh0KTKUtQShJUo5AfTDjF9szsctbKnG4PdFVnmcE+p5RpLHY0S0NJCQH41yqcSecSokTzJcFFszseHBnlzjcSfir9vONJIs4SlpY7sDAXWA4t84cpCXdiDmxZufQRLJlrm/0xun/AKinu/pGK+lOMawg5Ooo5J5G92yOdPQE3lkJbFRLAdYh2Ymba1ASQUywazpgYf8AjQfEeOEX1l7PyhvK/EX7ywC35U4J6V4wR91UjwFxpHoY9J4yMHl8iHZ/ZKVZlGZvTZhf8WYQpQB9kUZA5CJrTtRKTdYk8oNsu1GosY0ZQjsyzgVSxTlmU8zpHbFKO1GTbYAJK1+I3RpE8uzpTgK+sSlMdAiyRhBPCOJQBgIkjkADXhXo7CgA4TDY6RHGgATwo5CgEVkq0cDBYXeDEBjQucekVqIKlzwMeHrSAYlz1pN18KihqnrmP2gaUhaVOliGKt5zeGJSAOHy0g5ShMTTEYE6ihHygdK+lf8AFX19VgA4rZy1pAdqumoF0aC7jw4Q6zbOAN41UlwoMnTKmhJB0JEFSLWkbqiBmA+BFSkD1HBxlDlSrzrIDsxGLAVFMHDv1IgAZMswABlgBqgO4UDiGFK66xIqQSxDgjgBTMGCLIlktSlKZjI9RWGbT2jLs8tU2aq6lPAk8gBiYG6VsdWMVZydOrmKza21ZFnT+PMSnRIAKlckipjHbd+0qbMdNmT3SfeLGYeWSfWMdMmKUoqWVKUcVKLk8yY4cutjHaG/2OvHpG95bGp2126mTQUSQZaNSXWR8E/HjGaVMJJJJJOJJcnmTjEUOjy8mSWR3JnoQxxgqih7xwxYbM7PzZzEC6g+2rA/lGKvhxjVbO2FKkEMLyy+8qp6ZJ6ecQkKWWMTPbO7LTZjFf4SOI3zyTlzPrGnsGy5cgDukOTipwVEav8AIQWHreYjKmWhhnegEIQCVGqUJqefAPmphFqPkcs8jlyTihdzhhl04wwKUstKTfLsaslP51YDkHPCDbLsJSqzi3/bQT/vXieQYcTFxKlBICUgJAoAAwHICO/Fo295nNLIlwVtl2EkVmkTFaMyB+n2uZfpFhVPL4fxD5iwA5IAGZLDziqtPaSWmiAZh4UT/kfk8dcp4dPHtNJERhkyvsqyzBzESid5xkp3ayYklkIQP7lFWODANjpB+w59qmrK5gSmUQLoKWWcagAukFx4q0wiseeGXeG6FPFLH3i+VXERCAU+ElucTDjHSmNjMik2tqHDXTnwgsQIuzPhEYUuXgHGY+Y0gAPjjRHLnhQcVfTLmDhHVrAxpzpAA5o4RCBjl6ADkcMdJhhgA7ChNCgEZ2Us4E/yIITUMWY0wgOfJJIIoQejZgxPLmQDGCbMQsi9xZhvDB+YFDrBthQlbhSlXjXHxD+P2iGdJvCniFQeOnIwNJmF3FCD5EYj6/aAC3nbPvAMoBSS4N0V0P1nwdzbPawoOMRQhjXiH8/MQGi2uApqYGlU/RjsyaUrByVxDk5p+Y4vrAAWCQrAAE0q9NPmOukR7ZsKpssBNSFAtSoqDjzh4QkhiQyqgu5BxoT5iJ7FagolL7yGCsuRbQxnkgpxcXwzTHLpkmvAwG0uy0tRLouK1AunywPlGetvZWYlyghQ08J/Yx7TOlhSWIB4EUeM0rZypgIuFKwcEuUeZ3uFekeJPRZIdx2enDVRl3jyyybDnTFlKUEEeIqdKUvqfkHjU7O7MypW8fxVprVmBxoglssT6RcTZBSCClQNLwqxBwYjV/XpEEru5YUsKAA8RUQm6GFDhpnrGMbW0luGWTe8XsTqBWkElSDR2ZxwPCG2u3oQl1FKRmTmeGb8Iz87tOuevurGgzVZqO6hAdiokt69HjR9mdgypYFptEwzZyf9Rky5Y/7aTnxx0Z69UMEpbvg5G6H2TZE+0C+xky8ReH4swf2pNJY4qc8BjF/Y9mS0Iuy0sk4nFV7B1KNVHKvKBLb2zlj+mkrOvhSOpqegjOW3bU2Y95d0HFKCUg5VOJipa7TabaPal6fk1jpM2XlUvU1Fo2rKkumYoXhkKk9Bh1/k09r7UKNJSQge8up/xFB6xQWd1lpSSquIwBzdWAxwd4zXa3tL93eUhV6eCQsAbkrH2ndS8N1m1OD4PUa3U9xdEfr7/hG36Omwd99TL7avaGUlQ7+cCrILUB5JwAi+2BssWlIUmdKu6IWlav8AaWHnHgUycpaipRKlEuSc4IlT0AgmWH1SSlQ4g4vFY/huO+rI3J+pnLXz4gkkfTFl7PyZSrwTeXkpVSPyjBPSsELSRUdR8xxjwLZnbOdK/pWy0y+ExXfJ8pgU3pGt2b9qtrSPxESLQnMyyZS2zpvJJ/xj18fRBdKVI4JycnbPUAp8IUZPZ/2nWJZ/EK7OrNM5LJ5iYklD8yI10ialaQpBSpJwKSCCOBFDGyaZmMLiOFcEBMNVKhgBlFbyDdV6KGih9NDk7WQ91e6r3SDXiDgRxiZUmB51lSqiw+hzHI5QgJJlqQcFDAlwQWAxLjCHSbShXhUFciDGd2hZFyxdIBlqPiBG8+CVXgblehyxaG2OaUsoKYtulXumr5hiR5CADU3YVyK3Z9tWp75SQKOMzV+mHV4OFohgSNCgK+tW8lQAOGOEKEBUz7FXxKywOnKIu7u5k6u3nhF5b7NFXNlu4MUApZ4/COqs15Tgs4rx0I4/xpEMgFO6S+h4ceLQUhUAEg2e/tEOMjQnIkQOZWIIYvUZOMCPSCvvoSzv9ftHbZLcXhiMWq45NCA7su6HSczVyaKOY0f48xFkScR4k/7hp9ZiM8uaoEHgwVqDq5w48tYNs203a+oA0FTnhlkr48xCGXsueCAXoYHtKHKZiSqhBN04j4ENSM7tm03SFIWQku6Xub3vVq2vFjqYAsvaFaFEpBUFAghalFLu4IcmoqCwDvWOXNqMWH9ySXvyN8eLJk7qNDtATCsXUhUtqBN52JwLUcEnFscaGKjbFjsCh+MnvS1EpABGLYbyTXMiK2dtGapN1SyE+6ndTXlU9YrVbQQFiWh1LOCJaStR6Jw6x5E/iMsr6cGO/V+/9PRho1BXllRb2baKZKbtkkSrMnMhIUtROZJz4l4AtlqABXNW7YqWaB+dBBNj7NWyeplXbMlnJLTJvIJe4g1dze5RqdkdlLPZ2UZffLb+rMN9YehZJojkkCEtDnz7557eS90N6nFi/ajv5mTsez7RPAMqUq4f+pMeWgB2cOL6uiW4xbWfsSzLnzBM3iCkBkMCReuObwyIUSGc0aNTZrSEKKXcHB8jx+fQ5xjPtR7e/cJXc2cj7xODjD8FBoZhGprdBzc1j0cOiw4d4o4suqyZOWZ77QO2ybDfsdiUL7MqYKGzhvAn+9s8gdY8jOp51xJNa8Y6oF3LkmtS5JNSSczxiNyY6DlZM8NaGQ8GAViUC1IaJ5TrzGMTOIYcIATCrPt1eBN4aK/eLLZe3zJVekTJlnW7ky1Mkn+5HhV1TGeMkRyXKY40hbjPXdj/AGu2iWwtMpNoR/qSWRMbigm6o8imPQuzvbKx22kickrzlq3Jg5oVXqHEfNMucUlwSIn+9BRBUGUC4WmiknUEYGNFNrkVH1WZcRqkiPDezH2x2qzEInvapQo6i05Iwov2/wBVeMey9nO09nt0u/Z1uwF5BotD+8noahxSNVJMRPNsqVApUAQQxBqCNCM4prdsQoN6WVEfmLp88RGoMqGGTDsDIieUABjTANHRbXp5/tGin7PByxpyGf1ygeZshJyEMRVC0j6Mdgw7DTCgEWtqkuIz1qsRHtqx4DpSNWtDvkH84rbdZ6Ewk7KZmxZyPaUebFjwiaTMCg4PDKh8oU20pD19Dn/xAyJyQokHmDwzD/VIYg9Uq8Gcg5GlDrhAElU4bpmGhbKmgoBT+IgnbeOEtD8VUHliYrbTPVMLzFPwFBy4x5Wo+KYcfZj2n6fn8Wd+LQZJ7y2RanaMlKVJW6lOWSkAgvqS7ZvXMxXTbWtRcbn6iaafX7NXK2kgG5LBmL9yWkqPVvDzLQ+y7Mtc+qms6Qzgi+sjkKJpzzjieTW6rjsR9/39jq/T0uDntP3/AESzpyEC8tQ4lR+ZhWMzrQWs8lSgcJityXzClVU1MAcYs9mdnrPZpoVMR3t4gBc1V9jiFil1LYFgKMY1c2eoUpu1F0KUQAHIBoHbLMHrG2H4XijvPtP6GeTXze0NkZmy/Z+uYAq0zy4xkyt2W7VCleNQL4uMi0aKzbLRJlgSZSEAe5unjeepNMXJcQaghSb4JLppVnzApAK57KCqO/HkCQanQ5hhSkerDHGKpLY4ZTcnbZLY7YXUSlRJIDswzAr5QSqbMxZKRnmRxiKTad4qLgKISl8AwzrQkv5R2229EqWqZMUEoQkqUo1AAxLxokZtlN2z22ix2ZU+cq8RRCAyTMmEG6kY0xctQOY8n7D7Gl7VtNpmWyYFziElKDMKO8UXBO7vXUBKAANaxU9q+0c7alqdAJQi8JMslKbsu8N4uQL6t1+QGTxWSdoMgypkuWFJBSlfdp7yUpOG8lSSCC+pepeObPc4uMXXqVF07aNr2t+ysWWzzLQiYqWJYe4tQmJmH3ZagygfzA49Y8+EhdwruquChWxCXw8RodINVt+0WhKZE60LKCoE94takJ0JSHw0A8sY6i0zrHMCBOBSU3h3c29LUlTh2ql3BO8k5GMcKyRjU3bHJxb2RWqFWwOhx8oSRDLxAukm7eo9boNH40HCDto2OXLSlcuYuYlRIcyyi6QzJU9DQ4g5Gkb2RQKoxGpUOeFdhio6VkCJ7LbQBdKUkO+8M9X1xEDTBDAYloaLIS5Sid7u6i6C6g2ZUo/xhnAq6PnkOPGGITmYkSlzBwMdZpJJpHqf2R7KWLYlSHCZaFmYct8XUo6kP+iMXsPZK1qSiWm9MmG6lPHicgBUnIR7/wBk9gJsVnTLTVR3pi2a/MOJ4CgAGQAjaCrcl7l+0NKYQXHXhgMKYYURIY5FARd3HYkeFDsQpM58Y5PlPFParVdCKs8xIFecXFktAmovAvkW1hPZ2Pko7fZWwiscVSoUNHjT2uU+A/aM5brHMBLXWq2PR4vlC4ZSTNkLVMKUqSkAPeLknkn+YOs/ZWTjNUqYdCbqeV1OPIkx1PePUpOmII45v6RMuYSbpIrUGrgjTiDWOSGkxwk5Jbs6pamclTZZ2GQiSAiWlKEjwhKQkAaMPryhm0kM0xOLsdOD+g8oGk2lZopNRmGYn3kucP8AiJZapqwQbgDkEEE0/kR0dJg5EK0BSWwCsNH0GkO2bbACZUxV1SRuktvAYCuJGWoObR2zbDNb80qB9lmA9anCtMIIk7IlAgkOpOpLcCBh9GHRNgdr21Ks5S5KkzFXCkJUplH2gKAJZydG4GJxapjtLQoitWamTkZjDHMHIwekpxSMP7TXhURy1bQRLQpa1BKEC8pSiAEjMnSHQrAZ1nUJaysoloYlRUwSEipJJ8LAYvToI8N7cduF2xXdS1qNnQd1wQqcRXvFJxbMDqQ+Fl27+0SZtFYs1naXZyoB1Kud8XoqYT4EPUJxNHrQY1CzLeWpSSlfiEsoVnQuQQ7pBAcHk8Yzn4IaRFaZSbiVSwssAJhUZZAWfdAqE4+IPDSkrLoQ5CASEIwAoVEJoMRWgrESlmrl64qxpmT5QUZipCgqXNNcCkTZbs3Is5LMcqgRkUPVPlrkMEhK5YSQSsb7Xr53hiXTug+xTExxEpc+6mWlayhBVdJvEAMFM7EjwkAasBSILXPKpil13qly7k41AFOkEzrBLMozZcwkoCbyFozJum6pLpxLsTg7nKFQEcqWAq5PSUlOO6pCqhRAJAJxU7lKvCkYBogCqKGT5PvMaE4P5CJrbb1TLl5T3AQC6ziX9slqvhThBViskmckJSpaJud5N9BPDu95KXzKS2sMBsmyIMpZJUZjo7tly0pFd++F1Vu4XTjjDNnLQmanvpfeISd5F4ovBsL6apxBcaZxDMQEkpK0m6WdCnHMFmKcniW2pTRaLoCvYSFgJ4i+pVD+boIZI22JSFG54SokJ3jdS7hLqAvMGD5tESQDm3P+IJE1JklDJDLvvcBWS127fdwhiTd1rA6JTwwQsYt9lbPUpSQlJUtRCUpSHUpRwSka+gFTC2LsWZOmJRLQVrVgkYkDEkmiUjNRoOJpHtXZHsXLsSb6ylVoIqrBKE493LeoTqrFRroBUY2Md2N7FCxo71d1VoUN4+yhGPdIJyzKsSa4UjWy5wIcfXCKW0T1k3bhq+8pQSKVcHGmnAnKJLMJqd50qpgm9vD85o+mVGpiNkSXSZzRKJsV0ueFAFJcH66HhDkzmh0IsO8jl+B0rjpVAMmvx2B78KEBW2mxpWxJIulwxzcEfCLXZFnTLRcBUeJNfTlFcpLiJ7Or6YQ2rBFvMRFZbLPFnJIKYjny4iLrYbMpaZDGIkmLi22aKiYho2IJAqJkLwINfiPKBUqiWWuAYahFXevM/ItBAlj6b44wJLXC2ltSXZ5Sps1QQhAck+gAxKiWAAqSYQD9p7RlWeUqbOUEoQHKjXgABiSTQAVJNI8J7cfaBNt0wOgpsyVbsolQEwg4zFJIdXAHdydnLe1XayftS0BCWRLS5ly1LCQkYXlH2phfJ2BLUcmjkW+fZld1MvBNHlrYpUkkmgUCkpLnBnc1jnnO9kUkKYizTEqWm/IUlJN28JqTkEpcpmAmlagcMorBZ++mS+8vBFQVkUoCQCsCtaOS9YVm2bNnKUpCBdUsslO6C6vCgV5AP1jbWBctIKEhAJTdCZgO5k6cj5aRkUDWjYMlUqsoEht9LJCEjKlSDxbrGTFgK1LlyXMsKdyWS4GJyJxYthFnapqpk0ypKilIBvkPdqRkPovwi32ds5dlQkqTeSpRWkhkrcNVn4Cp4QAZGfs6bIX+LLIx8SQoVBAN00Jq4cioEDKF1SgCSGa8xSSCMGfi2JjU9ptvJmJIQsrWvdVeDFPskacMBDrN2PlFJE6YUKCXvMSFKcbqRh14QAZazT1SyJiWDEpD3cSN4BKncXSxoRvMcYmt1pC1pWlCUviEouAEMygyiHalLuDtV4nt1iMjdJSsLSpnSCRlR6pNRUGB7Bs+ZNN2WkrKQVHkKlyaDPygAZKmrQrvEEggneZ6qBSXJBFXIrBlrtyZkolSE96VDeSkoJ95SgncWS2JCSHJrlEmee7XLvKSL14pDFKlAjEY+yKg5YRBKlvDEmdloeNB2d7OTLTMuy00DX1kEplgtiB4lMXuCp4CCOynZKZa1sHRLSWXNbA+5LfxL9BzYH2LZeypNnkply0kJSMKBzmVEneNXJq+MXGNg2QbA2BJsSbss7y7t9SiDMmUNCQCGD0SGActxtZi0g58KjQddcOPKEZ4GKQAXAc1cYeJvR4HXPSmoLNiBiNGAY1qavV42SIJVG81Gc4FxV6XFKwYsRyjiZKjQu76EgDRyBTzgf8A+QSCQlO8wwLvkPDjgYKTOmkC4gJDZ0L11OrZHOGB2VZlpUVJZz4sN/o2PXIAxKi1UF8gEqIBDtwBfA5Mc6aOOqxzleJYxJo41YMGdg3Xyh0rZCRVRK6MxwqXqMzxhgGomkVFR9esEy5wOH/HOBO7rSnCJUWBaqgEccPXMecAE16FD5dhW1anUAtw9I7CtABJMSJgRBIzfnT1H7ROidqD0r/PpDAs7JPaDlCKaVPD0NdM/LGLWyzXDRE14lIGtMl4o7ZZ40s5MVVslE4Dzp6RUWJooCGhyVQ+fLIOXl/MDlxp8IskImWtMtClrISlIKlKOCUgOSeDR4l277art01g6ZEsnu0mhJw7xQ94jAZA6kx69NSZqVIWhJQoFCgVGqSGIa7oY8l7S9jptlUbyb8ondmCo4BWim88ozyXWw0ZNktx41B+uDQbYtkKtC3Tup3UjxGoASEpvEk5Z0+EMyxaQfsjbirOLikBSCXY0LnEgxzNGiZprOg2ZKEzAUlCAy0EGjXbzVY44c3ih2vahOmIkyVOCrxEM9CfQPHNu9oUTUtKSpN7xkl/VyYtbJsBCEjdvMHvpDklqFwQUj4CEA7Z+xEyUqWmZcXRN1W8ZnNPsjN8MoF2rt+6DLEv8VgxS5DF8teDQ+37cXJZAaYVAslQcp0IP0YF2FZGUtU/dmKO6pVQ2dRQF/hABN2a2PLUgKmC8VE3wwKk1NGVmaE516QbtS3my3igqu3mSiYHvB8CDm1dIn20UIQFlIQEpIvJWCpRd6lLcAxHN4xNqt8ycQZirxAYO1PKABWu0masrUwcs9WSOgJYcBCG4tiUrAzSokMfdUkgimXmI7OlpRcuLVfIdaVIKbhowB9seKvpmYlrvF6DVgA/+IAhk8nAhzSgEaHsnsBVqnXA6UIAVMWGdKasEuRvqYgaVOUCdndgzLXOTKlDeVVzglIa8tXAOOZIGce87A7LSLJJTKQL12pUcVrLXlqbMkYZZRcY2HArFYpUuWiXLF1KRdSlikN+Vg76nHnWHLs8x7stFKG8pdwZm6AAVGraCr6g2yRoPIROixrOTDU0+Mb0kSUKdhE1XMVi7CjaCtKOcoKRsmUC5TeOqiTxzpFuizodlTEAnJwSc9YLFllJxrz/AIhWgoqUSwAwAbQCJ0WNR9kwaq1pSd0AABzRvrP0hn31TaP6cIdvyAYnZhzIEPFnlpxLxFMmk5xCYKYBf3qWnAfXMwNaNqVCRq5zYD9yw5PEJEDyEu6vew/KPD8z+qCkOw47SVrCgW5Ch0hWBhcTy5kI2FeTKHCvpjEVRiGhgGAghjhBcimBI5H5GnpFZLmQVKWYALxG8Kl2+MD2iXDbJaNYLmoeMu6yuTPW2RFXNEaG2JAx/cnkBUxTTwR7J9PmY1IK9Zao68R/H7xHPUmZLUksoHdbEE6ZB+oieYW9k+n7wGLOoKJSkEFqEMeQIVRvrCBgZW3/AGZiYCqQru1V3VlNw0oAQSU51ryzjGbY7PzrMq7PlqS5oSN1X5VYGmlY9skTJj1Qw/ODyoYcqwFUu4UIKVUWlW9eB1pWmsZuCGfPa9ng4FvWH2S12iz1lqUANC48svKPYdqfZRJmOqUvulH2bt6W+bVvAdaaRi9r9grZZ3JllaR7cvfHkBeHURm4MdmS2btMC0d7OdTghxiCW3h0BHWNZMtcsyitMxCkgMxG8BoP51jOzZCVeJIJ1wPmPnAy9lA+BbcFin+Sf2iGirBLVbCtRqQh3CXLDphx6wfJMkSA8pUxQIvFgBV6pmo305eNxgAKkwFN2ZNTW4SNU74/2u3WIELOAMIBd6SkIcsONBqwwEH7D2NMtU1MqSkqUosAPiTkOMC2axqWoJSCSSAAA5JNAABiXyj3LsN9n/3WXfmKUmeseyUkSgcg4IKtVdBTGoxsOC67H9hkWCQxUm+pjMmYlRwCUgYJBLBPHUmNBMRLQQKrUSaOwYUJpxIAriYrTY5oa7MBCcAXdxQFzewD5Yl4HmCdvOl3ZJKcUoANEl3JAJyxXwjemTZaStqlN5V0XXFy4zkBg74kqW4HBtYjm20kBCjVT3scH3gHyJ3BmzxXK2ii8LzoCK1DAFmBAUxISnhirhD02kM7hKlkAPS6GN3H3Euo5XjDpCsnm3S6lBkpcUo5HjLDFqIGfi1hmzJd1KlEkXjRIZgOAZtBxYaxDOlXlJlJDChPBI8I5gb35imDSllY7qEjdAo+XMs1OUMDsyawDsS7qy4+jeSY797GYI9fh1/xMCqVX6p/Au+SOMc+q+TH4HkuAQcJw1Hw9DHTFeR1+f8AJvNzWrSOy01ocdKcX9Sf1J0gAItNRdHtU/T7R8qcyIcIhk1JVjkn8oz6n0AiQmAY54UR3oUAixmbOUK3X4oPy/iIzOVgqvBY+cSytoq4GCBb0q8Q8w8Z2zQr1SUn2FD8u8IiuaH5fGLUSJasMeBhTLMRmW/uD+sUpCoBkrIizkTnTxygXu/7eqTEkrH94HuhEq7MAOJxOZiqtlni3ttqEuWVkOwoBmcgIA2bYFrN+0KJJqJYLIRwIHiPN4UXStg0U8yyqyB8oiFmV7p8jG2vJSMohmWwCBZG+EHSZVElWh8oJl2dXuq8jFvM2icoEm2tRxJi7YhiZJzpzIhFhiT+kP8Az6RGVRyHQgPaOxLHaP6slC1e8rdX0KWUPOMntH7JZCnMmauWdFALSPgr1Mbi7rDUWcDBx1+WEKkB5NbfswtssvLuTGwuLuq8ls3nFVN7D26esIMlYUAd5YupA4rauHEx7iEq1fmPmP2h185jyIPxaIcEOzFdhvs7TYmmzSlc9mBD3ZYON1xVR94jCgar7Nz9fXyjvfp186fGHgRaVARqnUwrzb4tHUEAfvSHxwIH/FPhDEdKHGRHpAy9mS8boGNUumhqfC2giVFmAwpDig4E0z48K/vAANZNnJQ6g4KsXqWyxh06lH4k8al+jE/pEFqWACTlAPeOcQ/wL/IgdJZ1gAbd6fAcOQYDlLVrDbv/AAegb1SP1KiQjh08g3qkfqVDSOvzxrzIJPOYIQEayACSaAEk8GJJ8iTzmDSIbPa7+6AQtQT+kKc46sCf8YmnkBKipmYvmGq9DiKKP6Ew3Y9m8SyKqL4ZkBx0CUI/8ZgALTLYMMPhHCmCWjhRAAKUnQnkIUB93aFuZcwJS5ABGhYq5EgnrCjJ5UV0h0kwXLhQooodMFIn2fML4nzhQoHwJclnaEC67B9c4CIo8KFEQ4GyeQlxWvOJlikKFEy5Ar5qmwhszCFCjfyJA1xHChRRIhDhChQxHYQhQoQxwh8KFAA1UDWsMlxQviKGFChgyWzKJQHiWFChDOw0woUAhk7AfmT/AOwgOWHAetBj+WX/APo+ZhQoABr5vmpwPwmH4wYMev8A9j+w8hChQgAtpD8IDImWDxF6SG9TFhYfCOIB5k1J5xyFAAVDVwoUDGgSw/0pf5Ef+ohQoUcJq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Construção</a:t>
            </a:r>
            <a:r>
              <a:rPr lang="en-US" dirty="0" smtClean="0"/>
              <a:t> </a:t>
            </a:r>
            <a:r>
              <a:rPr lang="en-US" dirty="0" err="1" smtClean="0"/>
              <a:t>Casinha</a:t>
            </a:r>
            <a:r>
              <a:rPr lang="en-US" dirty="0" smtClean="0"/>
              <a:t> de </a:t>
            </a:r>
            <a:r>
              <a:rPr lang="en-US" dirty="0" err="1" smtClean="0"/>
              <a:t>Cachorro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4274" name="Picture 2" descr="http://www.comofazeronline.com/wp-content/uploads/2011/01/casinha-de-cachor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8315" y="1637242"/>
            <a:ext cx="6389989" cy="50321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Opção</a:t>
            </a:r>
            <a:r>
              <a:rPr lang="en-US" dirty="0" smtClean="0"/>
              <a:t> 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Opção</a:t>
            </a:r>
            <a:r>
              <a:rPr lang="en-US" dirty="0" smtClean="0"/>
              <a:t> B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instalacia-softwaru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5379475" y="3356992"/>
            <a:ext cx="3764525" cy="350100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Revisando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conceitos</a:t>
            </a:r>
            <a:endParaRPr lang="pt-BR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O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que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é software?</a:t>
            </a:r>
          </a:p>
          <a:p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O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que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são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requisitos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  <a:p>
            <a:pPr lvl="1"/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Como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classificá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-los?</a:t>
            </a:r>
          </a:p>
          <a:p>
            <a:pPr lvl="1"/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Por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que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são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importantes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  <a:p>
            <a:pPr lvl="1"/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Como </a:t>
            </a:r>
            <a:r>
              <a:rPr lang="en-US" b="1" cap="all" dirty="0" err="1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descobrí</a:t>
            </a:r>
            <a:r>
              <a:rPr lang="en-US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-los?</a:t>
            </a:r>
            <a:endParaRPr lang="pt-BR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Opção</a:t>
            </a:r>
            <a:r>
              <a:rPr lang="en-US" dirty="0" smtClean="0"/>
              <a:t> 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" name="Picture 4" descr="http://guiaedicas.com/wp-content/uploads/2012/10/casa-do-cachorro.jpg"/>
          <p:cNvPicPr>
            <a:picLocks noChangeAspect="1" noChangeArrowheads="1"/>
          </p:cNvPicPr>
          <p:nvPr/>
        </p:nvPicPr>
        <p:blipFill>
          <a:blip r:embed="rId2" cstate="print"/>
          <a:srcRect t="57778" r="49601"/>
          <a:stretch>
            <a:fillRect/>
          </a:stretch>
        </p:blipFill>
        <p:spPr bwMode="auto">
          <a:xfrm>
            <a:off x="5940152" y="332656"/>
            <a:ext cx="2880320" cy="3084587"/>
          </a:xfrm>
          <a:prstGeom prst="rect">
            <a:avLst/>
          </a:prstGeom>
          <a:noFill/>
        </p:spPr>
      </p:pic>
      <p:pic>
        <p:nvPicPr>
          <p:cNvPr id="5" name="Picture 4" descr="http://guiaedicas.com/wp-content/uploads/2012/10/casa-do-cachorro.jpg"/>
          <p:cNvPicPr>
            <a:picLocks noChangeAspect="1" noChangeArrowheads="1"/>
          </p:cNvPicPr>
          <p:nvPr/>
        </p:nvPicPr>
        <p:blipFill>
          <a:blip r:embed="rId2" cstate="print"/>
          <a:srcRect b="42222"/>
          <a:stretch>
            <a:fillRect/>
          </a:stretch>
        </p:blipFill>
        <p:spPr bwMode="auto">
          <a:xfrm>
            <a:off x="0" y="1268760"/>
            <a:ext cx="5715000" cy="4221088"/>
          </a:xfrm>
          <a:prstGeom prst="rect">
            <a:avLst/>
          </a:prstGeom>
          <a:noFill/>
        </p:spPr>
      </p:pic>
      <p:pic>
        <p:nvPicPr>
          <p:cNvPr id="6" name="Picture 4" descr="http://guiaedicas.com/wp-content/uploads/2012/10/casa-do-cachorro.jpg"/>
          <p:cNvPicPr>
            <a:picLocks noChangeAspect="1" noChangeArrowheads="1"/>
          </p:cNvPicPr>
          <p:nvPr/>
        </p:nvPicPr>
        <p:blipFill>
          <a:blip r:embed="rId2" cstate="print"/>
          <a:srcRect l="51659" t="61721" b="8710"/>
          <a:stretch>
            <a:fillRect/>
          </a:stretch>
        </p:blipFill>
        <p:spPr bwMode="auto">
          <a:xfrm>
            <a:off x="6228184" y="3789040"/>
            <a:ext cx="2762672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5298" name="Picture 2" descr="http://www.donome.com.br/wp-content/uploads/2013/08/casinha-de-cachorro-6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0648"/>
            <a:ext cx="6336704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Conclusões</a:t>
            </a:r>
            <a:endParaRPr lang="pt-BR" dirty="0"/>
          </a:p>
        </p:txBody>
      </p:sp>
      <p:pic>
        <p:nvPicPr>
          <p:cNvPr id="59394" name="Picture 2" descr="http://2.bp.blogspot.com/-bcJFMfEYKe4/UVmgS2s5rVI/AAAAAAAAALs/vpG8iHWrwCA/s1600/Calvin-calvin-and-hobbes-623063_500_34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52236"/>
            <a:ext cx="6994748" cy="48403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Picture 2" descr="https://esdepre.files.wordpress.com/2012/03/dilbert-requisitos-de-sist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12167"/>
            <a:ext cx="8938194" cy="407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stakeholders?</a:t>
            </a:r>
            <a:endParaRPr lang="pt-BR" dirty="0"/>
          </a:p>
        </p:txBody>
      </p:sp>
      <p:sp>
        <p:nvSpPr>
          <p:cNvPr id="39938" name="AutoShape 2" descr="data:image/jpeg;base64,/9j/4AAQSkZJRgABAQAAAQABAAD/2wCEAAkGBxQSEhUUEBQWFRQVFRUYGBYYGBcXFRUZFhcXHRUXFhcYHCggGholHRUUITEhJSkrLi4uFx8zODMsNygtLisBCgoKDg0OGxAQGy0mICQvLCwsLCwtLCwsLCwsLCwsLCwsLCwsLCwsLCwsLCwsLCwsLCwsLCwsLCwsLCwsLCwsLP/AABEIAKMA9gMBEQACEQEDEQH/xAAcAAAABwEBAAAAAAAAAAAAAAAAAgMEBQYHAQj/xAA/EAACAAQEBAQCCAUDAwUAAAABAgADBBEFEiExBkFRYRMicYEykQcUI0JSobHBYnKS0fAzgvFDorIWY3PC4f/EABsBAQACAwEBAAAAAAAAAAAAAAAEBQECAwYH/8QANBEAAgIBAwIEBAUEAgMBAAAAAAECAxEEEiEFMRMiQVFhcYGhMpGxwfAUFSPRBuFCUvEW/9oADAMBAAIRAxEAPwDcYAEACABAAgAQAIAEACACu1hc7CAI0Yyh+EMR1G0dlRJo7rTyaJCTNDAFTcGOTTTwzi008MUjBgEAEmNYE9AT8o1k8LIICTibOMwa1+XSPFWdT1U57lJpey7EfeyXw2p8RA3O5B9QY9T0/USvojOXflP6HaLysjuJxsCAE584IpZjYKCSegG8aykoptmYpyeEVNuLHZvs0ULyve59ekUNnV7N3kisF1DpUFHzy5+BPYHigqELAWKmzDex7HpFtpNSr692MMrdVp3RPbnJJRKIwIAEACABAAgAQAIAEACABAAgAQBy8AcDg7ERnDNVJPsw0YNgQAIAa4pJLyZir8TIwHqQbRlPDMp4ZnuFYtZSDoRv2tyianwT1LgtvCNSZiTDyEyw/pF4jXdyLf8AiJ+ORxBABXW4IOxFvnGGsrAMsn1xku0tTnCMRmU3Ww/EeRHOPI6jQuu3Zxz2I7jyXjhSslNKEuXNWY6+Z8pvYsST7co9Lo6FRUqzvFYROxKMggCJ4qlM9JPWWCWKGwG5tqQPYGOGpg51SivY7aeSjbFv3MlkYqFBN+UeadZ6NWGlcA0Ty6cvMBVprZgp0IWwC3HImxPvF9oKXXXz6lFrrlZZx6FmicQwQBT+L+NlpH8GWomTrAm5sqA7Zrbk9IjXajZwu5Ipo38vsV6m+kGpBzTElsvNQCpt2Nz+8RlrJ55RJekhjhmh4LiaVMlZsv4W5HcEGzA9wQYnwmpxyiBODhLDH0bmoIAEACABAAgAQAIAq+PYtlmmXyUD3uLxM08Y7clTrpyctq7BZdSCuZdxHbbllek0+OCZwWu8VDfdTY9+hiFdBRlwXmkudlfPdEjHIlAgCPx6uaRTzJqLnZFuF111F9oAzypoZlS/jTwskt92Xu3dr84lQg0iXXW0uSzcL4ikhFp3YE3OVtBoTpcfvGk6muTnOl9y2RwOB2AIjiCuaWEWX8Uw2H5D9SIq+paiyCjXV+KTwaTb7IqtLU3zWABDMDbYkEgn53jzOprlXY4TeWvUjyXItwbikt6iZllqj3yMR94DUEgd9IttDZdp7YQk8xmvy/mDrHKaRe49IdgQBVuKeKvqziVLXPMIudyFFidhubAnsIgarVyrlsgssnaXSKxb5vCM9q3E2aZzEJMNiHQAZWGzAbXip/qrN+8tf6avZsJDCOIa+XVSJMyd4iTZiAMVBzKWGb0NrxdaXVK9Z9fYptTpXS8enua3EsiggDzvxVOYV9Tn+Lxmv/8AX/tyxWWLzMsan5EM5uIadrRz2nXcbX9GtC8qgl+ILNMLTLHcBz5Qfax94saI7YJFdfLdPJaY7HIEACABAAgAQAIAEAVLjLBJkwidIGZgLMvNgNiO410jvVZt4ZE1NDn5kUunxcg5dbk2y879LdYlKawV0qnnGDReFKB5UtjNFmc3y81AGgPfeId01JlnpaXXHn1JyORJBAEbxHf6u9ja1if5QRm/K8b1vEkb1vzIzKnq3WobxPhmXKa3Fl09uWneJKzl5JSb3PI+k1SF5qOG8soTUZRcoUJDX/hIIBjnOWJpnOcsTRcaLimm8JGmT5akjbMCdNBcDXlEeyUYt8nKVb3PCEJ3HdGv/ULfyoxjk7oDwp+xA1nGyTKhTTS5swiU9lygAMA1mNzoLsLntFdqHH+ohe3xHK+rNJVOLUmQmBSKsI4mSWzXZrkqubMSTl19fnFPrraLLtyn3OE1HPcXwXEptIZTVFOVSXnLWaXnYsTYhc1zqYl6PwpajxU3LHbCeFx9jeEE5dyzy/pGpTus0f7Qf0MXnjxJPgyCYvx5TmS3gTGEzSwKkHcXtpva8ctRc/Cex8nXT0/5FvXBH4bX02SZNeelRVTZTiy2+zGXUa2sbWuTa/KNKalGMpSeZNHS62UpKEViKKZkEyUwDAHLpfmYpIPbJZRcS80XglOCZgmV1HLJDNJExmI1APhsAB8wYt9BXiU7EsJ9iq11mYxhnLXc2SLMrRvXVaSZbTJrBURSzMdgBGG0llhJt4RiHHuP0te2eTIdZosBPLAZlH4pYGum1yCPyiFZbGXZE2uqUfUgsHrZNHPR58n6wBY+Y2UNfcKN7ab/ACjenZJZNbt8Xg23h/jalqgMrhG/CxA+R/4iURMEBjf0k2cpRorBTbxXJsT/AAqNx3J9oi2anHES/wBJ0XfFStlj4L9xlT8f1YN3WW46WK/Ign9I5rVT9ibPoema8raL7w5jiVkrOlwQbMh3U9O46GJldimso87rNJPS2bJfR+5LRuRThgDLOIOLps52ElykoEgZTYsPxE769I9No+nVwipTWWXmm0kIRzJZZDyaqaDmWbMB6h2/vE6VNT4cV+RMcK5LDSLzwRxQ09mkT/8AUUXVts4G4I6j84oepaFU4sr7P09im1mmVfmh2KXxZxNVzZ0ynbyZZpl5FNgdfISedwQdYq0s8IrZvCyTWHYQtNLAchpjaknrzt2ET4QUFgo7rnbLI/kYzNkup1Mq4DE3KgnYE8udj2jWcIy49TpRZZDzJ5S7oudNiEuYbI4JtewO3rEOVco8tFtC6EuEwYhiMqQuadMVB/EbX9BuY5OSXc7JN9ioYt9I0pQRTyzNNjqxyJ+hJ+Ucnel2O0aH6sys4lMLKW+FWYhFOU+b7obWw2HtD+qk8ZO+zgtWG4jRy1DMTmmbqbzSvYkre0TIXUpd+/1Ckl3QMSajVgQviZxf7NgMo1scot2jld4CeX9huX/iQLWubAgX0BNyB0J6xXSazx2NhSlmGW4dQpIBFmAZSCNQQY0aTWH/AK/Q1nWprDHycXVMtvMUYWsFtYL0ItEOzQaaXeH5fucJaSD7CE7FqiYD4k24YWIAW1juNrxIhRTF5jBL5HSOngnlIaFY6o7DugxAyyAwBS+4BLC/TWON+njavZ/b68HWi+dT91/Ow8fGZVzmVgNsxUa+ttYh/wBvmlxNZJi18W+YlbxN5TXWUuUX+JWcBuvlPfnE6MdvLfP0/wBEOU2+EuPqPuDsUain+MiB/sylmJAsSCcpHPTvEqN8l3IsqE+xdse+klfq32CtLnFgDmsQo1uVbY7AajnG87sx8vc0hT5vN2EBRYpilOkqoCSJLFWMw2LzFGqnIp15HlraCjZNYl2G6uDzHuZ7xBRJT1E6TKJKS2ygnUmwAJPveI80lJokVtuKYhUEPTEt8Q29YxXlWLBmzDreRtQSmMtmtotix6DMFHzZvyibY8QZy0Ud2oin8/yHdPUWiE0erVg8TEYxtNlaX36I6hnnVFvhyS7+t2t+USdN6lN1uSlGHvyaeIlnnjkxbgjqCPnDODKeHk86zs0p2lPo0slCO66f56x7CFqlFSXZnoFZuSaFJddbnG+8zvJrguoLYhT5fxNf0yG/7RD18k9PLJH1TzU8kv8ASfQeBWSKtB5Zllb/AOSXqvzS/wDTHmoPEkyisjui0cxGrMwyJsvzLlYEg6Db4unOLDOeUUahtymTFNiIkZmebKSW6G7TFLr5dcuUMpvqet44aniKZK0OXNx90V2ViNS7Gbh9OJabZ1bRzf40lPqmh2JjhutnW1FcEqS09Vycnh+w5mcMNMUzZ02Y00i5uoYjta5v7GNXoPLmUnk1XVsT2xisfMg6jB5yKXaW2QE621t1K7gesQZaeyK3NcFpXrKZy2KSyRNSAova5McSUJUs6xsRvz5wZkkMtu35RmUJR/EsGsZxl2eQ8uSx2BjtVpLrX5Is426qmr8ckG+qtcCx5aj947f23Uqag4vn19Dj/cNO4OSkuPzCPgjEklxqehiY+g2d3NEP+9Vt4UX+aHlLheQWY5umhG/vEzS9Grin4kt32wRdR1eyWFWtv3FkoF6En1tHV9I00Fnv7ZZzXVdRN+y+C/2M6unKWvYA3sLhrdiRFFrtHLTtN9n9vhyXej1kb00u6+/xGNXNyjTc/KIGSakMJDWOwOv+WjCa9TLzjgfnXTUdActvQGN5Q3R8rNYzxLzIJMlciVJ5i4P5RzVdi5Ojsr7BBWTaZCsmbNVWuTLuwUk3BNgeV7305bx3jKSWcnCUYt4wRMyuLDzKWt1vf57kxzUOTo58DOonOwC5QijkSLn1uYlV07XlkWy7csI1LgbhYVWGVOuUz7JLbkPBNwfTxM3yjtKOY4NabfDsUzOcVoZ1LMMqoQo45bgjqpG4iI44PRV3qa3RD4TQT6lgtNJmTCeaqco/mf4QPUxlQbE9TCC5ZvPAXDX1CnyOQ01zmmEbX5KOwGnziVXDaii1mpd88+i7FmjciHDAGXfSDh1JUVKhZpk1BZZZfKDKYnRRM1BuNBcddYmafVyqWO6JFN7gsehUeI+DKujVWmGWyM2UFWO9iRcEC20Wen1SvltiibVd4rwiy/Rc9JJmEzWb6yVIzOAJSjmqEHc9W35Ry6hTe48LK+Hc461SjHMmkvmW7jZJVbRTZcqYjTVXPLAYXzpqAB3sR7xVSosisyi/yKyN1cnhNGG0ldMH+mTY69rRzla4Iz4CsfKHlTXTZqhXIIBuABz5axGt1ErI4Z3p0kapbokngtW1KGMpJeZh8ZBzL8jYjsYVah1p4XIv0kbmtz49iw0nFr+EyzkzTPuuhCA6bm97EdokLX+XDXJCl0hb8p8exCTcQnOuR5rlSxYi/XkTa5XtEOWosksN8FjDSUwluUVkZz5WYAE5RfexIHraOdcVKSUnhe53nJxi2llknQ4fLK3AVrG2axUEjmMx7iPT6HTaWde5LLXGcdzzms1WphPa5YT9MrgkMlz6c97RaycHzjJWJSXGcZOtYDfQc9BYc9zHO2SgtzePbLN6lve1LPvhcjCdiY+5LJ11JYXt2AFvzilfXJ7/AMKx6lwuix2fiefkcm4kfuAAW3ZQTfnzIAiLqer22S/xcIkafpVcFi1ZZ2irToC7Es1rCWRlPcjSxifodYuI2Nyb+GEvr6kLW6R8uCSx8c5JIyyBroPa8XLaT4KhJ45YTIDuR7i/5RiyCmsNGYS2PMWQeLUhJzZlJvsLK39I/WPI9S0zrsbck/h6o9T0/UqyvG1r29mMpNKbgnQCK1IsWx4V942MBWlg6ED5Q3YZvCmdizGLf0EZ1MCthYd4y22c9u3hr9hGmwadM1SWbdToD6XjjK6EO7Id3UNNU8Skv1/QaVfCbSgXaVMuDe62ZR6ga2jvXrFJ44O+mt6dqI7Y2+d+/C+6/cv/AP67pqXDEkUjEzxLCLdbAOfjcnbcsfWJUrVjgkVdMsjNOf4TP6OVmzMwzHck63N7kmIjk8no4VRlE3HivHhR4a09bA+GiywNs8wAJYDkL39AYsE+Dxkove0yofRvxI58PxHLK/2b3JNm2Vtept/VGUYkuTVhGTQYY9X/AFenmzgCTLQsANdeXtzgDz3xDXeIVIJI1NzuWO5PeOkDdF1ruIlxCjpg5PiS2PijqVWytfocxMW3SYuM5S+hwt170iexeZrj4fESkSxsBaLeT9Tzdts7ZbpvLHQkiObkabSCxbCUOqeU9tj7RV67psbluhxL7Fv0/XShJV2Ph+vt/wBETKpDe6sp6c/0iJHoFk1ujZFr6nrI6Vy5UlgfBNO8Tp/8frdSUX5vf0/I7vS+VJPk44A0zDN0B11ij1Gioqg3G3dJemCJLw1wpZfyOCK00OiMGR5hsy/kLhCDexAuw5i/PntF/wBKuckq9+MPtjuii6nUk3PZnK7+xJMByN/a0ej3P2KHC9wOqnRlDepuPlaOe3xM7lx8jZT2YcXyJPSKTmI3+XpEF6LTztdklnP87ExavUQq2ReMfzuwjUSk3AIt002jaXS9M5qeMY+PBiPUtQoOGc5+HI5HUlQB+IgD8zEq+6upYlLBGppnY/JHIkZ8u9hMl/1X/QREXUtPHjdwSn0++XO3kRrKzLpLKOSDuHsOmugiDq+sYa8H6kzSdJznxhJ6/wAotLJe2pJAUdbWBJHyjjPrWVxBZ92dYdGw+ZvHwGYH+DaKOTy8l2lhJBJ72BIBNum/yjB1qUHNb+3qNJc1Lls/qpO3tvHKWWer0zogswn5fb+ckrhclb+I2t/hB2A62POI1ra4R4T/AJT1t6iz+moflj3fu/b5IstLPBiK4nh3ElEUWjTaabSu8V0qLSzzKkys7WJfKPEChgXym29h+sT9LqGv8b9ex6XoHUZR1MKrm3H0+DxwvkUvDZgVNdzt6naJjWWfSa5qEcsX+kbidqh0pZbAyaVUW41EyYFAmNcchcqPQnnFguyR49tOTkvVs7wXSzJk+RTy2I8RgzWvoq6k/IH8o2Rwk8s9FKIyanJiBgQwuCCCDsQdwYA88cW8PtSVD05vlJzSWPND36jb2jaLwZTwI4BOshHMMf0EXegklXhe5VdRjmxP4FipqqLLcmVm0Vm10aZNlEYVFVeNXI22kbJrFzFXsgB0NibjrEGrrUK5yhb2XCwu57fS6ySrjvXouwt9ZJJyKuUaAnNc9+0QLOv37ntSx6GXqbn2ePodzMd8oH8N9T1N4rdZrrNTjd6expKc5PMmHtEIAtABpc633EY3BVmJ8p9B/eJmm1UaUsQWc92Q9Rpna3mTxjsTCTVZgkrNMc6AKth7sxGne0XGo/5BTTFya4RTQ6PZL8TwWWj4XJF5jgG3wgXA97i8eZ1X/On2oq+sn+3/AGdq+jRTzZLPyCVfCUw6ypygjkZQsffMYg//ALHUz4nHj4E2HTtPF52lTxeTORjLnO4I10YhT0IA0IifVr3qIq2MmyZGitLCQ1mTXYDOQbdgL35m3OJF+qtvx4jzg1p0tdLbgu4QGI5IO2gDqiABaAOQAR5Sk3IF+thAZwKJOiHJcnjLV55Z92PKeqtHNxI8okzT4j5Y5OJycBhiVb5Hvtlb9I3hDLJGkg3fDHuv1IXAhLp8Pn4hNKGet5dPKJByuxyCYV30LEjst4vq60vMz33UNXKUvCT49Sj4PT5mu2w1J6/8x1KyTwjcPoj4f8OW1XMBDzQVlg/dlg7/AO4j5ARscjRoA4YAq/H/AA19dp/J/ryrtKPU80PZrfO0AYOtWFbPqAdGFjuP8MS9Nf4cjlfV4sfiiWk1gtcHQxcxsTWUU0q2nh9wz1feMuZhREVn52sIgavWqlYX4idpdHK15fYd5RHmHLLyz0KjjhBwvbT0jZQk1uSePf0Nd8U8ZQ7lUZYXJt2tFvp+iztrU5Sw36YKu/q8a7HGMc49ciM6UFNg1zzAvp0vFfqdI6bPDTy/gmTtNqVdXv7fNhmpnHL5ax0n03VQWXD8uTSHUNNN4UwkQWmu5MTTLbwRIADTDuTlHoLX/OPO9atbkq/RLJh9y7y2jz+DDFI6pGpUOPpAKK3NTb2b/wDYt+jTcbXD0a/Q2RSY9KbnLQAen8PNlmMVv8Nlvc9Iw1LGY4+pD1d1tUVKuKfvl9kTdHhCrfxLMTtpaw/vECzUt8R4PP6vrNljXhZjjuNcUoQgBRXN97aqPXmI7ae5zT3NE7pvU53ScbpL9GxklI5XMFJH56do7uyCeGyzlrtPGzw3NZESY3JWVjIhNQg3UEjmBrbvHKyKXJR9S0qi/FXr3CS6iOTRUuI5l1do02mjgR2L1bMMic9z+wibp9O87mW/S6Iwn4tizjsv9kLWhgh2JA5gH9YsUWTeXkkeCsKNVUSZGUBXOaZYEWRdSd+gt6kRlHNvJ6QkSwqhVFlUAADkBsIyYFYA4YATmzAoLMbAC5J2AG5gDAvpDopQqpkyQbyZ3mJsbLMv5rac9/eMgh6OmJF0lTmRRdnCNkAA3LAWA94k6aeLEs8HHUJODeORxJlS2IOtvU6xcxjBsqXKSRMzqIWvKUX6dY1u6bVbYrX3+zN6tfZXB1+n6fIavWhhZgAR2sR6xF6lXU6G8JNdiRoLJq5LLafcFDictfinaclIsB721jl07Uwqhiyf0/2b6/TzsnmEPqTMqaGAKm4PMaxfxnGUdyfBSyg4vDXIoIYi3k1y+wyqa11YfZjLqPj8xI57WttpFHqeo6iiT3wWPT/ZcafQUXpbJPPqM1PXc7x5mUnJts9FFKKSRa+GqjLKHq36x5vqcG7n8kavuWFK/vFW6xkdScSjXYCvcXVWaWe5X9Ys+lwauT+DMruU8CPSmwIACTZiNmlsAehUEH94Yi1iSyiPqNNC9bZk5g1dMm5vEVRl0up3/wBu4iDqqa4JOGf2PK9S0VemaUG+f53Hq1SFiodSw3AIuOxEcZaexJSceGQpaayMVJxeAT6hUF3YKOrGw7C5jWuqVjxFZNa6p2PEVkr2JCZmzzctmvlC66DqeZizpccbYp8e56rpc6djhXnjvkLRU7ubjQdevpHHUTS4InWL4uagnnH2OV+EKrXLEE6kCOcbGVcLZYG7yafKUbN5hbNmIYdxG0ZTT3I3jOxSUl6DDhPhyZWzZ6SJ5lpJC+dxmzMeXlIFu8XkXlHoYvKTLBU/RzXgWWZImjuSt/msZwZLZ9GnCMyi8WbUhBNmWVQpzBUHfqSB8oyC+KYAUgDhgCL4hw36zTzZOYqXUgMCQQeW3K+8AYRRYxMp3MqpDXltbN9+Wym1mHMA/eEZyYNLwzi5ZkorVHMhQjxF1DKQbggc7cxBoGQBwrN4ZLSsxyOVZQy8t9CbWvaLHSXOWUyDqaksNFhwPEQTlaLeq3KwystrxyLcRYaGtNl/GBrb7w9OsQepaXxYbo9190Sun6nwp7Zdn9iOlyy1gBqbR5umt22KC9X/APT0Ftirg5v0RJV9QMuQGxtZiNL+lto9R1Fp6eST7HndCv8AOm/UYSZRXWW7r2JzD3BjzNertqacWehs0tViaaHUxmZszkE9LWAHRRyjjddO2W6bOtVMKo7YI5aOR1JDCaoLdSR1A5nrb8oreoadySsS7cP9jlJrJLrWRUOsxkOK3vGPDM5JLCsMWo+0m3KAnKvJ9LEnsLxynqpafKr7v19jZEfxNw/JkqZkuYqf+25+L+TnftFv0zWX6jiccr/2XC/nyDml3KuDFubnTACfh+YMrMrDmpIMbRnJGk4Rn3EptIp1+9vmv5r9bxlTaeTDgsYH0uYHkOkz7QqAbtvv/YxEllXZXB5uS8LXpw98DfDaNSRcnKNgSSPQX2EddRc4rC7k/qOqVEdkPxP7E/V4gkiXfS/KK+EHJnnIQc5FWqa8ubk7xKUMEuNaRydhDTQuQur6EsQMijoLi7G3SLGmiKinItKNPFRTkPKGdLw+W0pZjMznMyrbMx7gfCPWJRLLV9G+IVNRMd3crIljKssaqWbqx1uN9NNRGTJoyGAFkgBWAOGAEXgDMPpV4VzXrKceZR9so5gbTB3Gx7a8oAzOhqMug2OtuR9towCwVuHTKmnEyTnmTJbZXl7nKR5Cg5AW/WOldjg8o0nBSWCH8N5TlJgKup1B3EXFViksorLIOLwySkYmw0bURJ8XCyyP4eewQ4kqgiSpLnc6315DoIjVeDBuVK5Z3s8aSSsfCIt58zN58y9ARoffYxU6u2+XlmsL4Fnpa6Y+aL5+JOpqBFSyzQeMGQy66Rh8csFqwTARLImTwrG3lUi4W/M948/rupOxbKuF6v3MPkLW4dLv5GK9hYj2vEaF08co0aQMOw6Vm+1ZmHTQD3tGZ2yxwgki50qiwCMCBoAOXtFZOLb5N8kXNw8LPctLzLOQhmJzagHQX+EdhEr+pslXGOfwdkjXGHwZ6wAJA2BI/PSPYQbcU2boFo2BwiAEpzhRdiFHcgfrGUYZFUFeyzCQCyG99Dax006+0c7YJrvhlJ1CNcvNF+ZD8Ykq6L8uccHBy5ZW2KdknOYyrKgubt8o3jFLsZjFLsNZdVlOYWOXkRce4iXRXl5ZN01Scsv0HlZxBNmCwIQW1yfEfc/CPSJxYEUikkKouzEAAaliTYdybwBu3CGC/VKZJZ+PVnI1u7b+2w9oAsUsQAuggBWAOGAEXgBFx/nI+sAef+OsC+o1bKgtKfzy+mUnVR/KdPS0AFwLFnkm8pspItff2IjAGNWzvMLuSW+8xP7xMpu2LBHtq3ci0qYu5OkS1FS81j49iK5OPlrXPuExGq8t5ahcpuG5nt39I5X6qHaC7HSrTy5c33GsiczjNc2vbXY+kdNPOVkG5Gl0IwklEk8PVbkEkXGljb1iNrNNHG5I76XUSzhsKmIM03JJ86j4mbQD+Uj4orpaX5k9ajnHBO4VmWYGZRYXIsb6200tFdr6J+C1DnJ0VqYti3EM24CS3a5tYA/O8Vem6ZKeeA5oKtYx3BHaxjWWnlF4wxuDrVHvGjpfs/yG462OzJJFlc8/Krt/4iOlfT3dFszuLNScT+Itn0PfQ+8VdujlXPlGykim+BMubIbXOpIF9d49jCqUop/BGvjRQoKaZzyL82/tHRaf3Zh3+yB9W/E7HsLKP7/nHRUw9Tm72QmLMpayqLJz3JPM3MRrmt22JWam5zltyR9JXF23soA23J7n9o2en2rPdj+l2rK5ZINZhsCeR5xq68ry8P2Ocq9y8nD9UNqk6RxiucHCK5wM52gA+cWFUNseS0phtjyJGZ0jqdS+/RPgHizWqpguJRyyxyLkat7A/M9oA12WsAOEEALKIAPAAgBJxACLCAKzxvwwtfJC5skxCWlsdrkWKt/CdPkIAw6ro5lNNaVOUo6nVT+RB5juIAPq9uetrd4ymYZ2oZJQJaxbp09T+0Z3DBMYfwz48vxJ00AsoKIuqi+oz/2EINKWZcoxJNxaQk+EMstmLIVTkhzC+mh5CLKOqTagl3IMtO0nJsRWWLaxMcfQh5FpFOHOWUpZuo2XuTyjlbOMYvJ1rhKUlglcXmvTygy2zXAuRca9opGW5Cjiad/B8jGMA6OJ5v4ZfyaGAGHE838Mv/uhgZDy+IZj6MFHTLffveON1bljD7NMymTtCfEVWYAt6QxVY/Rtdxyh5kjuYG9dLbI2T4rG0azzteDWedrwVdlvzN+fX3iq3SzyU+6SfIaXTXGusauXqaOXqR9RhEynOeUpeUdSACcvW4H6xaQm3FMuK5tpZ9RxTMswZkPqOYjZo3aCVZAtffryPr0gorOTCis5wRz3Mbm4aXL1AAuSbAcyTsAIA9A8J4T9VpZUr7wW793bVvzNvaAJxBACyiAFRAHYAEAEYQAiwgBJhAFc4uwCTVyj4ysWRWKMg+0XS9l/Ff8ADAGErU5SQrD15j25HtAHah5QmI8oM6rlzLMt5yD5vh0C7aQBM0tJU1QBZhJlH7q8x2AP6n2gCcwHh7wGcZy8pxbIR13Jtpf0jKbTyg1nhj2TwrKBuS7DkpIt72FzEmWssawR46WCeSVl0ioLIoUdALRGbb7ndJLsRHE9Jmppv8K5v6TcxgyZxnEADOIA74ggBxQtdow1wC/4VT+VR0UE+8U2jTnq5z9Fk6S/CiQ8CLo5hhJgBnXYIk3UjK34l39xzjlZTGfc5WUwn37kUMAmg2zKV/FqDb+XrEV6N578EN6F578D6rknwmlS2yFkKhx8S6biJyjtWET4rakl6FBxLDplFMAzXuuYPsH/ABC3UHl0IgbCdXVeLY7ciO/aAJLAsBn1bZZCXA0ZzpLX1bmew1jINb4T4Nk0dn/1J3OYw+Hsi/dH594AtiCAFVEALIIAUgAQAIA4YAScQAi4gBtNEAZzxWaegLvJRRPna2AvufiI9SbDmTAEbg/CnkaZVrmmzR8J/wCmDy/n6n+0ARlbRTcPIZbzJLG1uY9e/cQBd8OkEqCQRcA2O4vyMAPxIgDhkwBG43QNNkTES2ZlIF9oAxvKYA5lgAZYAXor517kD5wBr9FSZFA56X9Y4aehUxa9W22ZbyxyJEdzAcSIAP4EAIVlMSrBdGINj0NtD84AokjgyeVLTp2VyTcAZh6307wAwxfhh5csu87MFI8uU7k20ObSMAQGGGnZJlVTl5Rscyk5bW0DlR5fcW7xkGscMY3TTkVJDKthpL0Uj+UbH1EAWeWIAcIIAWUQAsogA0ACABAAgAjCAEXWAEJiwBU+L+D0rshLeG6HRwLkr0/cHlAD+RhuUAEk2AFzubdYAW+qDmIA79XgApkwAm0qAEXlQBiWPyBKqZybWmN8ibj9YAYZh1gDt4AXodZksdXT/wAhAG0SlgB0kqAFVlQAfwYABp4Abz6WAKPxbUAzZVIqsXmMrX+7YkgC/wA79NIAutPRkLa1xa1uREAQGD8Cla81BYCTfOstdLPbaw0sDrpvAGiosALoIAWUQApAAgAQAIAEAAwAm4gBFlgBNkgBMy4AKZcAFMuAE2lwAm0uAEJkuAITGDJQFpwQDqwBJ7C4uYAzzGMQWoJlUtOpJ0vkGb16IO5gCNl8Nv4wkOyo5XNtnHWw213+UAS0vgaZusxLjbyH9mgC58GYZNlSLT75y7He+mgFt+Qv7wBZklQAqsuAFBKgAwlQAPAgAhw9CQxRSy3sSBcX3seUAOFkQAqkuAFkSAF0SAFLQAIAEACABAAgAQBwiACMsAEKwAUpABSkAFKQAQpABGSAEXlQBVuM+GmqkQSyFZXvc3+E/EIAFHgiyUyS0Cjnbn3J5mAK9xTI8KdTzx91wrdxe9vkXgC5UsiAJCVKgBdZcAKiXABgkAHCQB3JABgkAGEuAFFlwAoqwAeABAAgAQAIAEACABAAgAGACmAOWgApEActABSIAKRABSogAjIIAReUOkAQ+N4bKmqBMQMA6nnuDpsYAlpUlRsIAXVBABwogAwUQAYLABssAdtABgIAPaAOwAIAEACABAAgAQ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9940" name="Picture 4" descr="http://ec.europa.eu/enterprise/policies/sustainable-business/media/photos/corporate-social-responsibility_multi-stakeholder-for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228" y="1839391"/>
            <a:ext cx="6966148" cy="4613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eles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?</a:t>
            </a:r>
            <a:endParaRPr lang="pt-BR" dirty="0"/>
          </a:p>
        </p:txBody>
      </p:sp>
      <p:pic>
        <p:nvPicPr>
          <p:cNvPr id="41986" name="Picture 2" descr="https://encrypted-tbn0.gstatic.com/images?q=tbn:ANd9GcQGabhzP_qqjX5huya8jr4WYoV0km8ttzQ56vqi8MhPV7OBU5kGSQ"/>
          <p:cNvPicPr>
            <a:picLocks noChangeAspect="1" noChangeArrowheads="1"/>
          </p:cNvPicPr>
          <p:nvPr/>
        </p:nvPicPr>
        <p:blipFill>
          <a:blip r:embed="rId2" cstate="print"/>
          <a:srcRect l="1695" t="1532" r="1695" b="1918"/>
          <a:stretch>
            <a:fillRect/>
          </a:stretch>
        </p:blipFill>
        <p:spPr bwMode="auto">
          <a:xfrm>
            <a:off x="76643" y="1340768"/>
            <a:ext cx="9067357" cy="5010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surgiu</a:t>
            </a:r>
            <a:r>
              <a:rPr lang="en-US" dirty="0" smtClean="0"/>
              <a:t> a </a:t>
            </a:r>
            <a:r>
              <a:rPr lang="en-US" dirty="0" err="1" smtClean="0"/>
              <a:t>Engenharia</a:t>
            </a:r>
            <a:r>
              <a:rPr lang="en-US" dirty="0" smtClean="0"/>
              <a:t> de Software?</a:t>
            </a:r>
            <a:endParaRPr lang="pt-BR" dirty="0"/>
          </a:p>
        </p:txBody>
      </p:sp>
      <p:pic>
        <p:nvPicPr>
          <p:cNvPr id="43010" name="Picture 2" descr="http://3.bp.blogspot.com/-saLCbphz8MA/TsbLkPVYXlI/AAAAAAAAAk8/ts_LvmQKn3M/s400/pergun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5334"/>
            <a:ext cx="5528597" cy="5512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Qual</a:t>
            </a:r>
            <a:r>
              <a:rPr lang="en-US" dirty="0" smtClean="0"/>
              <a:t> é o </a:t>
            </a:r>
            <a:r>
              <a:rPr lang="en-US" dirty="0" err="1" smtClean="0"/>
              <a:t>foco</a:t>
            </a:r>
            <a:r>
              <a:rPr lang="en-US" dirty="0" smtClean="0"/>
              <a:t> da </a:t>
            </a:r>
            <a:r>
              <a:rPr lang="en-US" dirty="0" err="1" smtClean="0"/>
              <a:t>Engenharia</a:t>
            </a:r>
            <a:r>
              <a:rPr lang="en-US" dirty="0" smtClean="0"/>
              <a:t> de Software?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5058" name="Picture 2" descr="http://www.bizrevolution.com.br/.a/6a00d83451bad569e2017d3e5056a2970c-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480" y="1656723"/>
            <a:ext cx="7888968" cy="48686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ela</a:t>
            </a:r>
            <a:r>
              <a:rPr lang="en-US" dirty="0" smtClean="0"/>
              <a:t> </a:t>
            </a:r>
            <a:r>
              <a:rPr lang="en-US" dirty="0" err="1" smtClean="0"/>
              <a:t>consegue</a:t>
            </a:r>
            <a:r>
              <a:rPr lang="en-US" dirty="0" smtClean="0"/>
              <a:t> </a:t>
            </a:r>
            <a:r>
              <a:rPr lang="en-US" dirty="0" err="1" smtClean="0"/>
              <a:t>atingir</a:t>
            </a:r>
            <a:r>
              <a:rPr lang="en-US" dirty="0" smtClean="0"/>
              <a:t> o </a:t>
            </a:r>
            <a:r>
              <a:rPr lang="en-US" dirty="0" err="1" smtClean="0"/>
              <a:t>alvo</a:t>
            </a:r>
            <a:r>
              <a:rPr lang="en-US" dirty="0" smtClean="0"/>
              <a:t>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7106" name="Picture 2" descr="http://thumbs.dreamstime.com/z/sobre-para-jogar-um-dardo-15263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09700"/>
            <a:ext cx="7620000" cy="544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Engenharia</a:t>
            </a:r>
            <a:r>
              <a:rPr lang="en-US" dirty="0" smtClean="0"/>
              <a:t> de Software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Camadas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B35BA8-FD75-42EF-B7FC-92C6EBDC7E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7CB35BA8-FD75-42EF-B7FC-92C6EBDC7E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142FD0-26F7-4E0E-86EE-8FBB5A361F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99142FD0-26F7-4E0E-86EE-8FBB5A361F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EBFCBF-DB3D-4F6B-9191-B432D8BB25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EDEBFCBF-DB3D-4F6B-9191-B432D8BB25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AC44B98-DAD0-4B1E-AC88-1DCE535C56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4AC44B98-DAD0-4B1E-AC88-1DCE535C56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8C4B77-A057-48A0-B498-8CE4487B3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748C4B77-A057-48A0-B498-8CE4487B3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0D8399-1D0D-478A-8D86-DC89DC1813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680D8399-1D0D-478A-8D86-DC89DC1813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FAA40C8-7571-467D-B406-EFC2CC87D5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EFAA40C8-7571-467D-B406-EFC2CC87D5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79322B-D3B9-4AE1-AC8D-DFD472B37E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F579322B-D3B9-4AE1-AC8D-DFD472B37E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168</Words>
  <Application>Microsoft Macintosh PowerPoint</Application>
  <PresentationFormat>On-screen Show (4:3)</PresentationFormat>
  <Paragraphs>45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Tema do Office</vt:lpstr>
      <vt:lpstr>Conceitos Iniciais</vt:lpstr>
      <vt:lpstr>Revisando conceitos</vt:lpstr>
      <vt:lpstr>PowerPoint Presentation</vt:lpstr>
      <vt:lpstr>O que são stakeholders?</vt:lpstr>
      <vt:lpstr>Por que eles são importantes?</vt:lpstr>
      <vt:lpstr>Por que surgiu a Engenharia de Software?</vt:lpstr>
      <vt:lpstr>Qual é o foco da Engenharia de Software?</vt:lpstr>
      <vt:lpstr>Como que ela consegue atingir o alvo?</vt:lpstr>
      <vt:lpstr>Engenharia de Software em Camadas</vt:lpstr>
      <vt:lpstr>O que são processos(metodologia)?</vt:lpstr>
      <vt:lpstr>Qual foi a primeira metodologia?</vt:lpstr>
      <vt:lpstr>Vantagens e desvantagens?</vt:lpstr>
      <vt:lpstr>Qual fase que precisa de maior atenção?</vt:lpstr>
      <vt:lpstr>E a fase seguinte?</vt:lpstr>
      <vt:lpstr>Análise e Projeto</vt:lpstr>
      <vt:lpstr>Engenharias</vt:lpstr>
      <vt:lpstr>Construção Casinha de Cachorro</vt:lpstr>
      <vt:lpstr>Opção A</vt:lpstr>
      <vt:lpstr>Opção B</vt:lpstr>
      <vt:lpstr>Opção C</vt:lpstr>
      <vt:lpstr>PowerPoint Presentation</vt:lpstr>
      <vt:lpstr>Conclusões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lilian</dc:creator>
  <cp:lastModifiedBy>sdas dsad</cp:lastModifiedBy>
  <cp:revision>26</cp:revision>
  <dcterms:created xsi:type="dcterms:W3CDTF">2014-01-30T09:36:07Z</dcterms:created>
  <dcterms:modified xsi:type="dcterms:W3CDTF">2015-02-11T17:56:18Z</dcterms:modified>
</cp:coreProperties>
</file>